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38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2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79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53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9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60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9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32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31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48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4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0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AEA6F-9320-47B6-AAFB-0340B23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378" y="685799"/>
            <a:ext cx="9551964" cy="2743201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E26A2BA-3F64-40C6-870A-95F88901F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68615"/>
            <a:ext cx="9256541" cy="192258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Hafta: </a:t>
            </a:r>
          </a:p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Atina </a:t>
            </a:r>
            <a:r>
              <a:rPr lang="tr-TR" sz="2000" b="1" i="1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2000" b="1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’inin </a:t>
            </a: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Siyasal Gelişimi </a:t>
            </a: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0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İÖ 9. ya da 8. yüzyılda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Attika’daki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yerleşimler, fiziksel sınırlarını değiştirmeden Atina’yı politik merkezleri olarak kabul etmişler ve böylece tarih yazarlarınca Atina’nın efsanevi kralı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Theseus’a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atfedilen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Attika’nın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synoikismos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süreci başlamıştı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73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189" y="1853754"/>
            <a:ext cx="9603275" cy="40546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Atina’da krallığın kaldırılmasından sonra yönetim, soylu ailelerden yıldan yıla seçilen ve “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adlandırılan memurların yetkesine geçmişti.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listeleri İÖ 683 yılında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görevde olduklarını gösteriyor. Bu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görev süreleri bitince en yüksek yasama ve yargı organı olan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Areopag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meclisinin üyeleri oluyorlardı.</a:t>
            </a: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7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İÖ 7. yüzyılda soyluların, yazılı olmayan hukuku keyfi olarak kullanmalarından kaynaklanan huzursuzluklara tepki olarak Atina’da İÖ 630 yılında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Kylon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soyluların iktidarını ele geçirme ve tiran olma girişiminde bulunmuşsa da alt sınıfların desteğini alamamıştı ve girişimi kanlı biçimde bastırılmıştı. </a:t>
            </a:r>
          </a:p>
        </p:txBody>
      </p:sp>
    </p:spTree>
    <p:extLst>
      <p:ext uri="{BB962C8B-B14F-4D97-AF65-F5344CB8AC3E}">
        <p14:creationId xmlns:p14="http://schemas.microsoft.com/office/powerpoint/2010/main" val="133694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Ayaklanma bastırılmıştı ancak gerekli mesaj alınmıştı. Tepkilerin bastırılması için İÖ 621 yılında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Drakon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Atina’nın ilk yazılı yasalarını yapmakla görevlendirilmişti.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Drakon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yasaları adli sistem üzerine yoğunlaşmıştı.</a:t>
            </a:r>
          </a:p>
        </p:txBody>
      </p:sp>
    </p:spTree>
    <p:extLst>
      <p:ext uri="{BB962C8B-B14F-4D97-AF65-F5344CB8AC3E}">
        <p14:creationId xmlns:p14="http://schemas.microsoft.com/office/powerpoint/2010/main" val="18621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Yaptığı yasalar Atina’da yaşanan ekonomik ve politik huzursuzlukları dindirmede yeterli olamasa da mahkemelerde aristokratların güçlerinin sınırları belirlenmiş oluyordu. Ayrıca bu yasalar, zaman içinde yurttaşlık kavramının gelişmesinin de yolunu açacaktı.</a:t>
            </a:r>
          </a:p>
        </p:txBody>
      </p:sp>
    </p:spTree>
    <p:extLst>
      <p:ext uri="{BB962C8B-B14F-4D97-AF65-F5344CB8AC3E}">
        <p14:creationId xmlns:p14="http://schemas.microsoft.com/office/powerpoint/2010/main" val="562470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Atina'da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yaşanan toplumsal çatışmaları çözmek ve idari reformlar yapmak üzere Solon İÖ. 594 yılında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eponymous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görevlendirildi. Solon, aristokratik ayrıcalıklara son vermek için politik yetke biçimini değiştirdi ve yaptığı düzenlemelerle halkı, soyluluk değil, servetlerine göre sınıflara ayırdı.</a:t>
            </a:r>
          </a:p>
        </p:txBody>
      </p:sp>
    </p:spTree>
    <p:extLst>
      <p:ext uri="{BB962C8B-B14F-4D97-AF65-F5344CB8AC3E}">
        <p14:creationId xmlns:p14="http://schemas.microsoft.com/office/powerpoint/2010/main" val="425013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5CA7B6-4F36-45CE-8ED7-273FA1AB2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B86F37-7DA8-4684-A6F8-BD216346E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dönemde Atina demokrasisinin temel kurumları oluşturulmaya başlandı. Ayrıca borç altında ezilen köylünün durumunu iyileştirmek için yeni kanunlar yapılarak rejimin çekirdeğini oluşturacak özgür çiftçilerin doğuşuna olanak sağlandı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369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63AC96-8CA5-417A-B902-EAD930F5A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3C279E-0399-4F37-9EB7-161961D3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tüm yaşananlara rağmen Atina’da soylular, kontrolü kaybetmemek için mücadelelerini sürdürdüler. Bu süreçte özellikle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arkhon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’luk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üzerine büyük çekişmeler yaşandı ve sonunda Atina’da İÖ 561 yılında tiran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Peisistratos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yönetimi üstlendi.</a:t>
            </a:r>
          </a:p>
        </p:txBody>
      </p:sp>
    </p:spTree>
    <p:extLst>
      <p:ext uri="{BB962C8B-B14F-4D97-AF65-F5344CB8AC3E}">
        <p14:creationId xmlns:p14="http://schemas.microsoft.com/office/powerpoint/2010/main" val="38011745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66</TotalTime>
  <Words>353</Words>
  <Application>Microsoft Office PowerPoint</Application>
  <PresentationFormat>Geniş ekran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TAR0362  ESKİÇAĞ’DA DEVLET VE TOPLUM</dc:title>
  <dc:creator>lenovo</dc:creator>
  <cp:lastModifiedBy>lenovo</cp:lastModifiedBy>
  <cp:revision>21</cp:revision>
  <dcterms:created xsi:type="dcterms:W3CDTF">2020-05-07T20:52:22Z</dcterms:created>
  <dcterms:modified xsi:type="dcterms:W3CDTF">2020-05-12T02:05:53Z</dcterms:modified>
</cp:coreProperties>
</file>