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72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264696" cy="561662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अध्यापक जी, यहाँ कितने विद्यार्थी  हैं ),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Kelime Öğretimi VI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 </a:t>
            </a:r>
            <a:r>
              <a:rPr lang="tr-TR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वह मोटी किताब क्या है</a:t>
            </a:r>
            <a:r>
              <a:rPr lang="hi-IN" sz="32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? </a:t>
            </a:r>
            <a:endParaRPr lang="tr-TR" sz="3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वह भी शब्दकोश है ?</a:t>
            </a:r>
            <a:r>
              <a:rPr lang="hi-IN" sz="3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नहीं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वह शब्दकोश नहीं है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रामायण है</a:t>
            </a:r>
            <a:r>
              <a:rPr lang="hi-IN" sz="3600" b="1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0448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 जी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यहाँ कितने विद्यार्थी  हैं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 चौदह हैं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नौ लड़कियाँ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और पाँच लड़के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टीच योरसेल्फ हिन्दी </a:t>
            </a:r>
            <a:r>
              <a:rPr lang="hi-IN" sz="3200" b="1" dirty="0">
                <a:latin typeface="Nirmala UI" panose="020B0502040204020203" pitchFamily="34" charset="0"/>
                <a:ea typeface="Calibri" panose="020F0502020204030204" pitchFamily="34" charset="0"/>
              </a:rPr>
              <a:t>”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कैसे किताब है ? क्या यह अच्छी है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बुरी नहीं है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लेकिन सस्ती नहीं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काफी महँगी है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ये शब्दकोश भी महँगे हैं ?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बिलकुल नहीं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|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 सस्ते हैं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 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वह मोटी किताब क्या है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? क्या वह भी शब्दकोश है ?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वह शब्दकोश नहीं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रामायण है</a:t>
            </a:r>
            <a:r>
              <a:rPr lang="hi-IN" sz="3200" b="1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 जी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यहाँ कितने विद्यार्थी  हैं 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 चौदह हैं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नौ लड़कियाँऔर पाँच लड़के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 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“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टीच योरसेल्फ हिन्दी </a:t>
            </a:r>
            <a:r>
              <a:rPr lang="hi-IN" sz="3600" b="1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” 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कैसे किताब है ? </a:t>
            </a:r>
            <a:endParaRPr lang="tr-TR" sz="3600" dirty="0">
              <a:solidFill>
                <a:prstClr val="black"/>
              </a:solidFill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क्या यह अच्छी है 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हाँ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बुरी नहीं है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लेकिन सस्ती नहीं है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काफी महँगी है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प्रताप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</a:t>
            </a: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ये शब्दकोश भी महँगे हैं ?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शर्मा जी</a:t>
            </a:r>
            <a:r>
              <a:rPr lang="tr-TR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</a:t>
            </a:r>
            <a:r>
              <a:rPr lang="hi-I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बिलकुल नहीं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|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बहुत सस्ते 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1357</TotalTime>
  <Words>367</Words>
  <Application>Microsoft Office PowerPoint</Application>
  <PresentationFormat>Ekran Gösterisi (4:3)</PresentationFormat>
  <Paragraphs>53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127 HİNTÇE KELİME ÖĞRETİMİ VE DİKTE  11. Hafta  Hindi Karşılıklı Konuşma Metni (A1 Düzeyi- अध्यापक जी, यहाँ कितने विद्यार्थी  हैं ), Kelime Öğretimi VI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2020-03-09T09:00:42Z</dcterms:modified>
</cp:coreProperties>
</file>