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7A636-CCE8-47A0-8732-B7D89C9C6904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B6E4-04C2-4FDA-93DD-3F84DAD6281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7A636-CCE8-47A0-8732-B7D89C9C6904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B6E4-04C2-4FDA-93DD-3F84DAD6281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7A636-CCE8-47A0-8732-B7D89C9C6904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B6E4-04C2-4FDA-93DD-3F84DAD6281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7A636-CCE8-47A0-8732-B7D89C9C6904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B6E4-04C2-4FDA-93DD-3F84DAD6281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7A636-CCE8-47A0-8732-B7D89C9C6904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B6E4-04C2-4FDA-93DD-3F84DAD6281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7A636-CCE8-47A0-8732-B7D89C9C6904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B6E4-04C2-4FDA-93DD-3F84DAD6281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7A636-CCE8-47A0-8732-B7D89C9C6904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B6E4-04C2-4FDA-93DD-3F84DAD6281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7A636-CCE8-47A0-8732-B7D89C9C6904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B6E4-04C2-4FDA-93DD-3F84DAD6281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7A636-CCE8-47A0-8732-B7D89C9C6904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B6E4-04C2-4FDA-93DD-3F84DAD6281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7A636-CCE8-47A0-8732-B7D89C9C6904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B6E4-04C2-4FDA-93DD-3F84DAD6281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7A636-CCE8-47A0-8732-B7D89C9C6904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B6E4-04C2-4FDA-93DD-3F84DAD6281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67A636-CCE8-47A0-8732-B7D89C9C6904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6B6E4-04C2-4FDA-93DD-3F84DAD62812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tr-TR"/>
              <a:t>Nicel Araştırma Tasarımı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Örneklem çevresinin belirlenmesi</a:t>
            </a:r>
          </a:p>
          <a:p>
            <a:pPr lvl="1"/>
            <a:r>
              <a:rPr lang="tr-TR" dirty="0" smtClean="0"/>
              <a:t>Herkes oda üyesi ise </a:t>
            </a:r>
            <a:r>
              <a:rPr lang="tr-TR" dirty="0" err="1" smtClean="0"/>
              <a:t>anakütle</a:t>
            </a:r>
            <a:r>
              <a:rPr lang="tr-TR" dirty="0" smtClean="0"/>
              <a:t>=oda üyeleri listesi=örnekleme çevresi</a:t>
            </a:r>
          </a:p>
          <a:p>
            <a:pPr lvl="1"/>
            <a:r>
              <a:rPr lang="tr-TR" dirty="0" smtClean="0"/>
              <a:t>Değilse </a:t>
            </a:r>
            <a:r>
              <a:rPr lang="tr-TR" dirty="0" err="1" smtClean="0"/>
              <a:t>anakütle</a:t>
            </a:r>
            <a:r>
              <a:rPr lang="tr-TR" dirty="0" smtClean="0"/>
              <a:t>=oda üyesi olanlar ve olmayanlar örnekleme birimleri= oda üyeleri listesi=örnekleme çevresi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2800" dirty="0"/>
              <a:t>Veri türleri ve kaynakları</a:t>
            </a:r>
          </a:p>
          <a:p>
            <a:r>
              <a:rPr lang="tr-TR" sz="2800" dirty="0"/>
              <a:t>Örnekleme ve yöntemleri</a:t>
            </a:r>
          </a:p>
          <a:p>
            <a:r>
              <a:rPr lang="tr-TR" sz="2800" dirty="0"/>
              <a:t>Birincil veri toplama yöntemleri</a:t>
            </a:r>
          </a:p>
          <a:p>
            <a:r>
              <a:rPr lang="tr-TR" sz="2800" dirty="0"/>
              <a:t>Soru ve ölçek </a:t>
            </a:r>
            <a:r>
              <a:rPr lang="tr-TR" sz="2800" dirty="0" smtClean="0"/>
              <a:t>türleri</a:t>
            </a:r>
            <a:endParaRPr lang="tr-TR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 smtClean="0"/>
              <a:t>Nicel yöntemler</a:t>
            </a:r>
          </a:p>
          <a:p>
            <a:pPr lvl="1"/>
            <a:r>
              <a:rPr lang="tr-TR" sz="2400" dirty="0" smtClean="0"/>
              <a:t>Gözlem</a:t>
            </a:r>
          </a:p>
          <a:p>
            <a:pPr lvl="1"/>
            <a:r>
              <a:rPr lang="tr-TR" sz="2400" dirty="0" smtClean="0"/>
              <a:t>Deney</a:t>
            </a:r>
          </a:p>
          <a:p>
            <a:pPr lvl="1"/>
            <a:r>
              <a:rPr lang="tr-TR" sz="2400" dirty="0" err="1" smtClean="0"/>
              <a:t>Survey</a:t>
            </a:r>
            <a:endParaRPr lang="tr-TR" sz="2400" dirty="0" smtClean="0"/>
          </a:p>
          <a:p>
            <a:r>
              <a:rPr lang="tr-TR" sz="2800" dirty="0" smtClean="0"/>
              <a:t>Verilerin analizi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Araştırma Süreci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2800"/>
              <a:t>Problemin tanımlanması</a:t>
            </a:r>
          </a:p>
          <a:p>
            <a:r>
              <a:rPr lang="tr-TR" sz="2800"/>
              <a:t>Araştırma modelinin belirlenmesi</a:t>
            </a:r>
          </a:p>
          <a:p>
            <a:r>
              <a:rPr lang="tr-TR" sz="4000" b="1"/>
              <a:t>Veri kaynaklarının belirlenmesi</a:t>
            </a:r>
          </a:p>
          <a:p>
            <a:r>
              <a:rPr lang="tr-TR" sz="2800"/>
              <a:t>Anakütlenin belirlenmesi ve örneklem seçimi</a:t>
            </a:r>
          </a:p>
          <a:p>
            <a:r>
              <a:rPr lang="tr-TR" sz="2800"/>
              <a:t>Veri toplama yönteminin belirlenmesi</a:t>
            </a:r>
          </a:p>
          <a:p>
            <a:r>
              <a:rPr lang="tr-TR" sz="2800"/>
              <a:t>Veri toplama</a:t>
            </a:r>
          </a:p>
          <a:p>
            <a:r>
              <a:rPr lang="tr-TR" sz="2800"/>
              <a:t>Verilerin analizi ve yorumu</a:t>
            </a:r>
          </a:p>
          <a:p>
            <a:r>
              <a:rPr lang="tr-TR" sz="2800"/>
              <a:t>Araştırma raporunun hazırlanması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Veri türleri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dirty="0"/>
              <a:t>Veri </a:t>
            </a:r>
            <a:r>
              <a:rPr lang="tr-TR" dirty="0" smtClean="0"/>
              <a:t>türleri (1)</a:t>
            </a:r>
            <a:endParaRPr lang="tr-TR" dirty="0"/>
          </a:p>
          <a:p>
            <a:pPr lvl="1">
              <a:lnSpc>
                <a:spcPct val="90000"/>
              </a:lnSpc>
            </a:pPr>
            <a:r>
              <a:rPr lang="tr-TR" dirty="0"/>
              <a:t>Özellikler: fiilen </a:t>
            </a:r>
            <a:r>
              <a:rPr lang="tr-TR" dirty="0" err="1"/>
              <a:t>varolan</a:t>
            </a:r>
            <a:r>
              <a:rPr lang="tr-TR" dirty="0"/>
              <a:t> şeylerin ölçümü</a:t>
            </a:r>
          </a:p>
          <a:p>
            <a:pPr lvl="2">
              <a:lnSpc>
                <a:spcPct val="90000"/>
              </a:lnSpc>
            </a:pPr>
            <a:r>
              <a:rPr lang="tr-TR" dirty="0"/>
              <a:t>Demografik, sosyolojik, </a:t>
            </a:r>
            <a:r>
              <a:rPr lang="tr-TR" dirty="0" err="1"/>
              <a:t>psikografik</a:t>
            </a:r>
            <a:r>
              <a:rPr lang="tr-TR" dirty="0"/>
              <a:t> ve davranışsal </a:t>
            </a:r>
          </a:p>
          <a:p>
            <a:pPr lvl="1">
              <a:lnSpc>
                <a:spcPct val="90000"/>
              </a:lnSpc>
            </a:pPr>
            <a:r>
              <a:rPr lang="tr-TR" dirty="0"/>
              <a:t>Bilgi: örneğin ürün/marka ile ilgili bilgisi</a:t>
            </a:r>
          </a:p>
          <a:p>
            <a:pPr lvl="1">
              <a:lnSpc>
                <a:spcPct val="90000"/>
              </a:lnSpc>
            </a:pPr>
            <a:r>
              <a:rPr lang="tr-TR" dirty="0"/>
              <a:t>Düşünce: bir konuyu nasıl </a:t>
            </a:r>
            <a:r>
              <a:rPr lang="tr-TR" dirty="0" smtClean="0"/>
              <a:t>algılıyor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lnSpc>
                <a:spcPct val="90000"/>
              </a:lnSpc>
              <a:buNone/>
            </a:pPr>
            <a:r>
              <a:rPr lang="tr-TR" dirty="0" smtClean="0"/>
              <a:t>Veri türleri (2)</a:t>
            </a:r>
          </a:p>
          <a:p>
            <a:pPr lvl="1">
              <a:lnSpc>
                <a:spcPct val="90000"/>
              </a:lnSpc>
            </a:pPr>
            <a:r>
              <a:rPr lang="tr-TR" dirty="0" smtClean="0"/>
              <a:t>Eğilim: kişilerin yapmayı düşündükleri eylemler</a:t>
            </a:r>
          </a:p>
          <a:p>
            <a:pPr lvl="2">
              <a:lnSpc>
                <a:spcPct val="90000"/>
              </a:lnSpc>
            </a:pPr>
            <a:r>
              <a:rPr lang="tr-TR" dirty="0" smtClean="0"/>
              <a:t>Bir sonraki satın almada hangi markayı almaya karar vermiş</a:t>
            </a:r>
          </a:p>
          <a:p>
            <a:pPr lvl="1">
              <a:lnSpc>
                <a:spcPct val="90000"/>
              </a:lnSpc>
            </a:pPr>
            <a:r>
              <a:rPr lang="tr-TR" dirty="0" smtClean="0"/>
              <a:t>Güdü: kişileri belli eylemlere yönelten faktörler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Veri kaynakları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Birincil kaynaklar</a:t>
            </a:r>
          </a:p>
          <a:p>
            <a:r>
              <a:rPr lang="tr-TR"/>
              <a:t>İkincil kaynaklar</a:t>
            </a:r>
          </a:p>
          <a:p>
            <a:endParaRPr lang="tr-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Araştırma Süreci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sz="2800"/>
              <a:t>Problemin tanımlanması</a:t>
            </a:r>
          </a:p>
          <a:p>
            <a:pPr>
              <a:lnSpc>
                <a:spcPct val="90000"/>
              </a:lnSpc>
            </a:pPr>
            <a:r>
              <a:rPr lang="tr-TR" sz="2800"/>
              <a:t>Araştırma modelinin belirlenmesi</a:t>
            </a:r>
          </a:p>
          <a:p>
            <a:pPr>
              <a:lnSpc>
                <a:spcPct val="90000"/>
              </a:lnSpc>
            </a:pPr>
            <a:r>
              <a:rPr lang="tr-TR" sz="2800"/>
              <a:t>Veri kaynaklarının belirlenmesi</a:t>
            </a:r>
          </a:p>
          <a:p>
            <a:pPr>
              <a:lnSpc>
                <a:spcPct val="90000"/>
              </a:lnSpc>
            </a:pPr>
            <a:r>
              <a:rPr lang="tr-TR" sz="4000" b="1"/>
              <a:t>Anakütlenin belirlenmesi ve örneklem seçimi</a:t>
            </a:r>
          </a:p>
          <a:p>
            <a:pPr>
              <a:lnSpc>
                <a:spcPct val="90000"/>
              </a:lnSpc>
            </a:pPr>
            <a:r>
              <a:rPr lang="tr-TR" sz="2800"/>
              <a:t>Veri toplama yönteminin belirlenmesi</a:t>
            </a:r>
          </a:p>
          <a:p>
            <a:pPr>
              <a:lnSpc>
                <a:spcPct val="90000"/>
              </a:lnSpc>
            </a:pPr>
            <a:r>
              <a:rPr lang="tr-TR" sz="2800"/>
              <a:t>Veri toplama</a:t>
            </a:r>
          </a:p>
          <a:p>
            <a:pPr>
              <a:lnSpc>
                <a:spcPct val="90000"/>
              </a:lnSpc>
            </a:pPr>
            <a:r>
              <a:rPr lang="tr-TR" sz="2800"/>
              <a:t>Verilerin analizi ve yorumu</a:t>
            </a:r>
          </a:p>
          <a:p>
            <a:pPr>
              <a:lnSpc>
                <a:spcPct val="90000"/>
              </a:lnSpc>
            </a:pPr>
            <a:r>
              <a:rPr lang="tr-TR" sz="2800"/>
              <a:t>Araştırma raporunun hazırlanması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4000"/>
              <a:t>Anakütlenin ve örneklem çevresinin belirlenmesi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err="1"/>
              <a:t>Anakütlenin</a:t>
            </a:r>
            <a:r>
              <a:rPr lang="tr-TR" dirty="0"/>
              <a:t> belirlenmesi: a şehrindeki gıda sektörü perakendecileri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184</Words>
  <Application>Microsoft Office PowerPoint</Application>
  <PresentationFormat>Ekran Gösterisi (4:3)</PresentationFormat>
  <Paragraphs>46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Ofis Teması</vt:lpstr>
      <vt:lpstr>Nicel Araştırma Tasarımı</vt:lpstr>
      <vt:lpstr>Slayt 2</vt:lpstr>
      <vt:lpstr>Slayt 3</vt:lpstr>
      <vt:lpstr>Araştırma Süreci</vt:lpstr>
      <vt:lpstr>Veri türleri</vt:lpstr>
      <vt:lpstr>Slayt 6</vt:lpstr>
      <vt:lpstr>Veri kaynakları</vt:lpstr>
      <vt:lpstr>Araştırma Süreci</vt:lpstr>
      <vt:lpstr>Anakütlenin ve örneklem çevresinin belirlenmesi</vt:lpstr>
      <vt:lpstr>Slayt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Nicel Araştırma Tasarımı</dc:title>
  <dc:creator>SENAY SABAH</dc:creator>
  <cp:lastModifiedBy>SENAY SABAH </cp:lastModifiedBy>
  <cp:revision>1</cp:revision>
  <dcterms:created xsi:type="dcterms:W3CDTF">2018-02-12T15:24:32Z</dcterms:created>
  <dcterms:modified xsi:type="dcterms:W3CDTF">2018-02-12T15:24:53Z</dcterms:modified>
</cp:coreProperties>
</file>