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206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760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161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927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679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058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958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95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12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473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73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COM102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25: Templates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470701"/>
              </p:ext>
            </p:extLst>
          </p:nvPr>
        </p:nvGraphicFramePr>
        <p:xfrm>
          <a:off x="1130402" y="1027112"/>
          <a:ext cx="7037388" cy="518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Document" r:id="rId4" imgW="7074123" imgH="5198645" progId="Word.Document.8">
                  <p:embed/>
                </p:oleObj>
              </mc:Choice>
              <mc:Fallback>
                <p:oleObj name="Document" r:id="rId4" imgW="7074123" imgH="51986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027112"/>
                        <a:ext cx="7037388" cy="518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6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110319"/>
              </p:ext>
            </p:extLst>
          </p:nvPr>
        </p:nvGraphicFramePr>
        <p:xfrm>
          <a:off x="1752600" y="1104439"/>
          <a:ext cx="5486400" cy="5026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Document" r:id="rId4" imgW="7074123" imgH="6473493" progId="Word.Document.8">
                  <p:embed/>
                </p:oleObj>
              </mc:Choice>
              <mc:Fallback>
                <p:oleObj name="Document" r:id="rId4" imgW="7074123" imgH="64734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104439"/>
                        <a:ext cx="5486400" cy="50260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758534"/>
              </p:ext>
            </p:extLst>
          </p:nvPr>
        </p:nvGraphicFramePr>
        <p:xfrm>
          <a:off x="1815080" y="1066800"/>
          <a:ext cx="5652520" cy="484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5080" y="1066800"/>
                        <a:ext cx="5652520" cy="4844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711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375251"/>
              </p:ext>
            </p:extLst>
          </p:nvPr>
        </p:nvGraphicFramePr>
        <p:xfrm>
          <a:off x="1600200" y="1143000"/>
          <a:ext cx="6400800" cy="4727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Document" r:id="rId4" imgW="7074123" imgH="5213749" progId="Word.Document.8">
                  <p:embed/>
                </p:oleObj>
              </mc:Choice>
              <mc:Fallback>
                <p:oleObj name="Document" r:id="rId4" imgW="7074123" imgH="52137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43000"/>
                        <a:ext cx="6400800" cy="4727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11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970272"/>
              </p:ext>
            </p:extLst>
          </p:nvPr>
        </p:nvGraphicFramePr>
        <p:xfrm>
          <a:off x="1116114" y="1798948"/>
          <a:ext cx="7065963" cy="301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Document" r:id="rId4" imgW="7068771" imgH="3015992" progId="Word.Document.8">
                  <p:embed/>
                </p:oleObj>
              </mc:Choice>
              <mc:Fallback>
                <p:oleObj name="Document" r:id="rId4" imgW="7068771" imgH="30159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114" y="1798948"/>
                        <a:ext cx="7065963" cy="301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57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Templates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Overloading Function Templates</a:t>
            </a:r>
            <a:endParaRPr lang="tr-TR" sz="1900" b="1" dirty="0">
              <a:solidFill>
                <a:srgbClr val="3E3D2D"/>
              </a:solidFill>
            </a:endParaRPr>
          </a:p>
          <a:p>
            <a:r>
              <a:rPr lang="tr-TR" sz="1900" b="1" dirty="0" smtClean="0">
                <a:solidFill>
                  <a:srgbClr val="3E3D2D"/>
                </a:solidFill>
              </a:rPr>
              <a:t>Class Templates</a:t>
            </a:r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They are used to provide a function definition that allows identical operations to be performed on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single template function definition is provided.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Compiler generates separate object code functions for each different data type in function calls.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create template function definitions: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Template header: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Keyword template and list of template parameters in angle brackets.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Each template parameter is preceded by keyword class or keyword typename.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Example: template&lt;class T&gt;</a:t>
            </a:r>
          </a:p>
        </p:txBody>
      </p:sp>
    </p:spTree>
    <p:extLst>
      <p:ext uri="{BB962C8B-B14F-4D97-AF65-F5344CB8AC3E}">
        <p14:creationId xmlns:p14="http://schemas.microsoft.com/office/powerpoint/2010/main" val="40492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678254"/>
              </p:ext>
            </p:extLst>
          </p:nvPr>
        </p:nvGraphicFramePr>
        <p:xfrm>
          <a:off x="1676400" y="1375709"/>
          <a:ext cx="5791200" cy="4788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Document" r:id="rId4" imgW="7078494" imgH="5854167" progId="Word.Document.8">
                  <p:embed/>
                </p:oleObj>
              </mc:Choice>
              <mc:Fallback>
                <p:oleObj name="Document" r:id="rId4" imgW="7078494" imgH="58541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75709"/>
                        <a:ext cx="5791200" cy="4788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04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04786"/>
              </p:ext>
            </p:extLst>
          </p:nvPr>
        </p:nvGraphicFramePr>
        <p:xfrm>
          <a:off x="1066800" y="1375709"/>
          <a:ext cx="7037388" cy="477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Document" r:id="rId4" imgW="7074123" imgH="4794434" progId="Word.Document.8">
                  <p:embed/>
                </p:oleObj>
              </mc:Choice>
              <mc:Fallback>
                <p:oleObj name="Document" r:id="rId4" imgW="7074123" imgH="47944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375709"/>
                        <a:ext cx="7037388" cy="477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303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function template may be overloaded.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Other function templates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Nontemplate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compile chooses the best match with the function call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 nontemplate function is chosen over a template specialization in case of tie.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Class template definitions starts with a header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t</a:t>
            </a:r>
            <a:r>
              <a:rPr lang="tr-TR" b="1" dirty="0" smtClean="0">
                <a:solidFill>
                  <a:srgbClr val="3E3D2D"/>
                </a:solidFill>
              </a:rPr>
              <a:t>emplate&lt;typename T&gt;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Type parameter T can be used as a data type in member functions and data members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Additional type parameters can be specified using a list.</a:t>
            </a:r>
          </a:p>
          <a:p>
            <a:pPr lvl="1"/>
            <a:r>
              <a:rPr lang="en-US" altLang="tr-TR" b="1" dirty="0">
                <a:solidFill>
                  <a:srgbClr val="3E3D2D"/>
                </a:solidFill>
              </a:rPr>
              <a:t>template&lt; </a:t>
            </a:r>
            <a:r>
              <a:rPr lang="en-US" altLang="tr-TR" b="1" dirty="0" err="1">
                <a:solidFill>
                  <a:srgbClr val="3E3D2D"/>
                </a:solidFill>
              </a:rPr>
              <a:t>typename</a:t>
            </a:r>
            <a:r>
              <a:rPr lang="en-US" altLang="tr-TR" b="1" dirty="0">
                <a:solidFill>
                  <a:srgbClr val="3E3D2D"/>
                </a:solidFill>
              </a:rPr>
              <a:t> T1, </a:t>
            </a:r>
            <a:r>
              <a:rPr lang="en-US" altLang="tr-TR" b="1" dirty="0" err="1">
                <a:solidFill>
                  <a:srgbClr val="3E3D2D"/>
                </a:solidFill>
              </a:rPr>
              <a:t>typename</a:t>
            </a:r>
            <a:r>
              <a:rPr lang="en-US" altLang="tr-TR" b="1" dirty="0">
                <a:solidFill>
                  <a:srgbClr val="3E3D2D"/>
                </a:solidFill>
              </a:rPr>
              <a:t> T2 &gt;</a:t>
            </a:r>
          </a:p>
          <a:p>
            <a:pPr marL="365760" lvl="1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233968"/>
              </p:ext>
            </p:extLst>
          </p:nvPr>
        </p:nvGraphicFramePr>
        <p:xfrm>
          <a:off x="1130402" y="1031081"/>
          <a:ext cx="7037388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Document" r:id="rId4" imgW="7078494" imgH="5433388" progId="Word.Document.8">
                  <p:embed/>
                </p:oleObj>
              </mc:Choice>
              <mc:Fallback>
                <p:oleObj name="Document" r:id="rId4" imgW="7078494" imgH="54333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031081"/>
                        <a:ext cx="7037388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1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11831</TotalTime>
  <Words>231</Words>
  <Application>Microsoft Office PowerPoint</Application>
  <PresentationFormat>On-screen Show (4:3)</PresentationFormat>
  <Paragraphs>63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Document</vt:lpstr>
      <vt:lpstr>COM102</vt:lpstr>
      <vt:lpstr>Outline</vt:lpstr>
      <vt:lpstr>Function Templates</vt:lpstr>
      <vt:lpstr>Function Templates</vt:lpstr>
      <vt:lpstr>Function Templates</vt:lpstr>
      <vt:lpstr>Function Templates</vt:lpstr>
      <vt:lpstr>Overloading Function Templates</vt:lpstr>
      <vt:lpstr>Class Templates</vt:lpstr>
      <vt:lpstr>Class Templates</vt:lpstr>
      <vt:lpstr>Class Templates</vt:lpstr>
      <vt:lpstr>Class Templates</vt:lpstr>
      <vt:lpstr>Class Templates</vt:lpstr>
      <vt:lpstr>Class Templates</vt:lpstr>
      <vt:lpstr>Class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644</cp:revision>
  <dcterms:created xsi:type="dcterms:W3CDTF">2006-08-16T00:00:00Z</dcterms:created>
  <dcterms:modified xsi:type="dcterms:W3CDTF">2019-12-04T03:35:18Z</dcterms:modified>
</cp:coreProperties>
</file>