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22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54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56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3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80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29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81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55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21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8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30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315F5-449F-47B8-A3F2-66436E16E5D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7119-F149-4007-A1B3-5C4C2C86EA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1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500" b="1" dirty="0" smtClean="0"/>
              <a:t>Sosyal Problemi Çalışmada Karşılaşılan Güçlükler</a:t>
            </a:r>
            <a:endParaRPr lang="tr-TR" sz="65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01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Belirli bir toplumda karşılaşılan olaylar, sonuçları ve göstergeleri açısından sosyal olmakla birlikte, kendileri sosyal değildir.</a:t>
            </a:r>
          </a:p>
          <a:p>
            <a:pPr marL="0" indent="0">
              <a:buNone/>
            </a:pPr>
            <a:r>
              <a:rPr lang="tr-TR" sz="3200" dirty="0" smtClean="0"/>
              <a:t>Örneğin sosyolojik olarak depremle birlikte toplumdaki mevcut düzen sarsılır ve kırılmalar ortaya çıkar.</a:t>
            </a:r>
          </a:p>
          <a:p>
            <a:pPr marL="0" indent="0">
              <a:buNone/>
            </a:pPr>
            <a:r>
              <a:rPr lang="tr-TR" sz="3200" dirty="0" smtClean="0"/>
              <a:t> Ancak yine de depremin kendisi tam anlamıyla sosyal değil, bir doğa olayıdır.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2548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Öte yandan, çiğ, sel ve şiddetli fırtınalar da sonuçları sosyal olan doğal felaketler olarak görülür. </a:t>
            </a:r>
          </a:p>
          <a:p>
            <a:pPr marL="0" indent="0">
              <a:buNone/>
            </a:pPr>
            <a:r>
              <a:rPr lang="tr-TR" sz="3600" dirty="0" smtClean="0"/>
              <a:t>Yangın felaketinde ise, nedenleri ile sonuçları itibariyle sosyal bir olay olduğu konusunda görüş birliği olduğu belirtilmektedir.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86881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İkinci bir güçlük ise, belirli bir toplumda ortaya çıkan işsizlik ya da trafik kazaları gibi olayların sosyal bir sorun olarak görülmesinde ya da kabul edilmesinde nesnel ölçülerin belirsizliğidir.</a:t>
            </a:r>
          </a:p>
          <a:p>
            <a:pPr marL="0" indent="0">
              <a:buNone/>
            </a:pPr>
            <a:r>
              <a:rPr lang="tr-TR" sz="3200" dirty="0" smtClean="0"/>
              <a:t>Örneğin gelişmiş ülkelerde belli ortalamaların altındaki hastalık, işsizlik, cinayet sosyal bir sorun olarak kabul edilirken, gelişmemiş ülkelerde büyük bir sorun olarak görülmeyebilmektedir.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3722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Üçüncü bir sorun da etik kaygılardan kaynaklanmakta, sosyal sorunları sosyologlar ortaya çıktıktan sonra, sonuçları itibariyle incelemektedir.</a:t>
            </a:r>
          </a:p>
          <a:p>
            <a:pPr marL="0" indent="0">
              <a:buNone/>
            </a:pPr>
            <a:r>
              <a:rPr lang="tr-TR" sz="3200" dirty="0" smtClean="0"/>
              <a:t>Etik olarak insanlar üzerinde şiddet ya da ayrımcılık gibi konularda onların yaşamlarını tehlikeye atarak deneysel ortamlarda araştırmalar yapılması mümkün olmadığından, bulgular daha çok, olasılıklar düzeyinde ifade edilerek tartışılmaktadır.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73901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Çünkü tam istenen koşullar tutamadığı gibi, araştırmacının denetlenemediği koşullarda toplanan dolaylı verilerle yetinmek zorunda kalınmaktadır.</a:t>
            </a:r>
          </a:p>
          <a:p>
            <a:pPr marL="0" indent="0">
              <a:buNone/>
            </a:pPr>
            <a:r>
              <a:rPr lang="tr-TR" sz="3600" dirty="0" smtClean="0"/>
              <a:t>Sağlık sorunları konusundaki araştırmalar da buna dahildir.</a:t>
            </a:r>
          </a:p>
        </p:txBody>
      </p:sp>
    </p:spTree>
    <p:extLst>
      <p:ext uri="{BB962C8B-B14F-4D97-AF65-F5344CB8AC3E}">
        <p14:creationId xmlns:p14="http://schemas.microsoft.com/office/powerpoint/2010/main" val="391954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Son olarak da politik faktörlerden de söz etmek mümkündür.</a:t>
            </a:r>
          </a:p>
          <a:p>
            <a:pPr marL="0" indent="0">
              <a:buNone/>
            </a:pPr>
            <a:r>
              <a:rPr lang="tr-TR" sz="3600" dirty="0" smtClean="0"/>
              <a:t>Sosyologların sorunlar ve çözüm önerilerini ortaya koymaları hiçbir zaman yeterli değildir.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7534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Politikacılar tarafından sorunların siyasi kaygılardan etkilenmesi mümkündür.</a:t>
            </a:r>
          </a:p>
          <a:p>
            <a:pPr marL="0" indent="0">
              <a:buNone/>
            </a:pPr>
            <a:r>
              <a:rPr lang="tr-TR" sz="3600" dirty="0" smtClean="0"/>
              <a:t>Bu yüzden sosyologların sosyal sorunları çözüm programları hazırlarken politik olarak uygulanabilirlik durumlarını da göz önüne almaları önerilmektedir.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18351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267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Sosyal Problemi Çalışmada Karşılaşılan Güçlükler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Problemi Çalışmada Karşılaşılan Güçlükler</dc:title>
  <dc:creator>USER</dc:creator>
  <cp:lastModifiedBy>USER</cp:lastModifiedBy>
  <cp:revision>6</cp:revision>
  <dcterms:created xsi:type="dcterms:W3CDTF">2020-05-03T12:07:17Z</dcterms:created>
  <dcterms:modified xsi:type="dcterms:W3CDTF">2020-05-03T15:34:42Z</dcterms:modified>
</cp:coreProperties>
</file>