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8" r:id="rId5"/>
    <p:sldId id="269" r:id="rId6"/>
    <p:sldId id="267" r:id="rId7"/>
    <p:sldId id="27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819734-8E3F-4D0D-8F20-B2024ECE4AD5}" type="datetimeFigureOut">
              <a:rPr lang="tr-TR" smtClean="0"/>
              <a:pPr/>
              <a:t>30.10.2019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İKLÂB</a:t>
            </a:r>
            <a:r>
              <a:rPr lang="tr-TR" dirty="0" smtClean="0"/>
              <a:t>, SEKTE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İklâb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Sözlük </a:t>
            </a:r>
            <a:r>
              <a:rPr lang="tr-TR" dirty="0"/>
              <a:t>anlamı, çevirmek ve döndürmektir. </a:t>
            </a:r>
            <a:r>
              <a:rPr lang="tr-TR" dirty="0" err="1"/>
              <a:t>Tenvin</a:t>
            </a:r>
            <a:r>
              <a:rPr lang="tr-TR" dirty="0"/>
              <a:t> veya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dan sonra </a:t>
            </a:r>
            <a:r>
              <a:rPr lang="ar-SA" b="1" dirty="0"/>
              <a:t>ب</a:t>
            </a:r>
            <a:r>
              <a:rPr lang="tr-TR" dirty="0"/>
              <a:t>  harfi geldiğinde </a:t>
            </a:r>
            <a:r>
              <a:rPr lang="tr-TR" dirty="0" err="1"/>
              <a:t>tenvin</a:t>
            </a:r>
            <a:r>
              <a:rPr lang="tr-TR" dirty="0"/>
              <a:t> veya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’u tam bir mime çevirmek ve  </a:t>
            </a:r>
            <a:r>
              <a:rPr lang="ar-SA" b="1" dirty="0"/>
              <a:t>ب</a:t>
            </a:r>
            <a:r>
              <a:rPr lang="tr-TR" dirty="0"/>
              <a:t>  harfinden önce oluşan mim’i </a:t>
            </a:r>
            <a:r>
              <a:rPr lang="tr-TR" dirty="0" err="1"/>
              <a:t>ğunne</a:t>
            </a:r>
            <a:r>
              <a:rPr lang="tr-TR" dirty="0"/>
              <a:t> ile </a:t>
            </a:r>
            <a:r>
              <a:rPr lang="tr-TR" dirty="0" err="1"/>
              <a:t>İhfâ</a:t>
            </a:r>
            <a:r>
              <a:rPr lang="tr-TR" dirty="0"/>
              <a:t> etmektir. </a:t>
            </a:r>
            <a:r>
              <a:rPr lang="tr-TR" dirty="0" err="1"/>
              <a:t>İklâb</a:t>
            </a:r>
            <a:r>
              <a:rPr lang="tr-TR" dirty="0"/>
              <a:t>, bir kelimede olduğu gibi iki ayrı kelime arasında da olur.</a:t>
            </a:r>
          </a:p>
          <a:p>
            <a:pPr algn="just"/>
            <a:r>
              <a:rPr lang="tr-TR" dirty="0"/>
              <a:t>Örnekler:</a:t>
            </a:r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أَنْبِيَاءَ </a:t>
            </a:r>
            <a:r>
              <a:rPr lang="ar-SA" b="1" dirty="0"/>
              <a:t>اللَّهِ</a:t>
            </a:r>
            <a:r>
              <a:rPr lang="tr-TR" b="1" dirty="0"/>
              <a:t>      </a:t>
            </a:r>
            <a:r>
              <a:rPr lang="ar-SA" b="1" dirty="0"/>
              <a:t>لَيُنْبَذَنَّ  </a:t>
            </a:r>
            <a:r>
              <a:rPr lang="tr-TR" b="1" dirty="0"/>
              <a:t>       </a:t>
            </a:r>
            <a:r>
              <a:rPr lang="ar-SA" b="1" dirty="0"/>
              <a:t>  مِنْ بَعْدِ</a:t>
            </a:r>
            <a:r>
              <a:rPr lang="tr-TR" b="1" dirty="0"/>
              <a:t>      </a:t>
            </a:r>
            <a:r>
              <a:rPr lang="ar-SA" b="1" dirty="0"/>
              <a:t>سَمِيعٌ </a:t>
            </a:r>
            <a:r>
              <a:rPr lang="ar-SA" b="1" dirty="0" smtClean="0"/>
              <a:t>بَصِيرٌ</a:t>
            </a:r>
            <a:endParaRPr lang="tr-TR" b="1" dirty="0"/>
          </a:p>
          <a:p>
            <a:pPr algn="just"/>
            <a:r>
              <a:rPr lang="tr-TR" dirty="0"/>
              <a:t>Tanımdaki mimin </a:t>
            </a:r>
            <a:r>
              <a:rPr lang="tr-TR" dirty="0" err="1"/>
              <a:t>İhfâsından</a:t>
            </a:r>
            <a:r>
              <a:rPr lang="tr-TR" dirty="0"/>
              <a:t> maksat mimin gizlenmesi değil, </a:t>
            </a:r>
            <a:r>
              <a:rPr lang="tr-TR" dirty="0" err="1"/>
              <a:t>İhfâ</a:t>
            </a:r>
            <a:r>
              <a:rPr lang="tr-TR" dirty="0"/>
              <a:t>-i </a:t>
            </a:r>
            <a:r>
              <a:rPr lang="tr-TR" dirty="0" err="1"/>
              <a:t>şefevî’de</a:t>
            </a:r>
            <a:r>
              <a:rPr lang="tr-TR" dirty="0"/>
              <a:t> olduğu gibi mimin mahrecinin </a:t>
            </a:r>
            <a:r>
              <a:rPr lang="tr-TR" dirty="0" smtClean="0"/>
              <a:t>zayıflatılmasıdır.</a:t>
            </a:r>
            <a:endParaRPr lang="tr-TR" dirty="0"/>
          </a:p>
          <a:p>
            <a:pPr algn="just"/>
            <a:r>
              <a:rPr lang="tr-TR" dirty="0" err="1"/>
              <a:t>İklâb’da</a:t>
            </a:r>
            <a:r>
              <a:rPr lang="tr-TR" dirty="0"/>
              <a:t>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 ve </a:t>
            </a:r>
            <a:r>
              <a:rPr lang="tr-TR" dirty="0" err="1"/>
              <a:t>tenvinin</a:t>
            </a:r>
            <a:r>
              <a:rPr lang="tr-TR" dirty="0"/>
              <a:t> tam bir mime dönüşümü söz konusu olduğundan dudakların kapanması gerekir. Dolayısıyla dudaklar, </a:t>
            </a:r>
            <a:r>
              <a:rPr lang="tr-TR" dirty="0" err="1"/>
              <a:t>İhfâ</a:t>
            </a:r>
            <a:r>
              <a:rPr lang="tr-TR" dirty="0"/>
              <a:t> yapar gibi açık bırakılmaz.</a:t>
            </a:r>
          </a:p>
          <a:p>
            <a:pPr algn="just">
              <a:buNone/>
            </a:pPr>
            <a:endParaRPr lang="tr-TR" dirty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SEKTE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/>
              <a:t>Sekte, tilavet sırasında nefes almadan sesi kesmek demektir.</a:t>
            </a:r>
          </a:p>
          <a:p>
            <a:pPr algn="just"/>
            <a:r>
              <a:rPr lang="tr-TR" dirty="0"/>
              <a:t>Sekte </a:t>
            </a:r>
            <a:r>
              <a:rPr lang="tr-TR" dirty="0" err="1"/>
              <a:t>vasl</a:t>
            </a:r>
            <a:r>
              <a:rPr lang="tr-TR" dirty="0"/>
              <a:t> halinde uygulanır. İmam </a:t>
            </a:r>
            <a:r>
              <a:rPr lang="tr-TR" dirty="0" err="1"/>
              <a:t>Âsım</a:t>
            </a:r>
            <a:r>
              <a:rPr lang="tr-TR" dirty="0"/>
              <a:t> </a:t>
            </a:r>
            <a:r>
              <a:rPr lang="tr-TR" dirty="0" err="1"/>
              <a:t>Kur’ân’da</a:t>
            </a:r>
            <a:r>
              <a:rPr lang="tr-TR" dirty="0"/>
              <a:t> dört yerde sekte yapar. Bunlardan ikisi elif, ikisi de sükûn üzere icra edilir.</a:t>
            </a:r>
          </a:p>
          <a:p>
            <a:pPr algn="just"/>
            <a:r>
              <a:rPr lang="tr-TR" dirty="0" err="1"/>
              <a:t>Kehf</a:t>
            </a:r>
            <a:r>
              <a:rPr lang="tr-TR" dirty="0"/>
              <a:t> </a:t>
            </a:r>
            <a:r>
              <a:rPr lang="tr-TR" dirty="0" err="1"/>
              <a:t>Sûresinin</a:t>
            </a:r>
            <a:r>
              <a:rPr lang="tr-TR" dirty="0"/>
              <a:t> birinci </a:t>
            </a:r>
            <a:r>
              <a:rPr lang="tr-TR" dirty="0" err="1"/>
              <a:t>âyetinin</a:t>
            </a:r>
            <a:r>
              <a:rPr lang="tr-TR" dirty="0"/>
              <a:t> sonu   </a:t>
            </a:r>
            <a:r>
              <a:rPr lang="ar-SA" b="1" dirty="0"/>
              <a:t>عِوَجًا</a:t>
            </a:r>
            <a:r>
              <a:rPr lang="tr-TR" dirty="0"/>
              <a:t>  kelimesiyle biter ve ikinci </a:t>
            </a:r>
            <a:r>
              <a:rPr lang="tr-TR" dirty="0" err="1"/>
              <a:t>âyet</a:t>
            </a:r>
            <a:r>
              <a:rPr lang="tr-TR" dirty="0"/>
              <a:t>   </a:t>
            </a:r>
            <a:r>
              <a:rPr lang="ar-SA" b="1" dirty="0"/>
              <a:t>قَيِّمًا</a:t>
            </a:r>
            <a:r>
              <a:rPr lang="tr-TR" dirty="0"/>
              <a:t>  kelimesiyle başlar. Birinci </a:t>
            </a:r>
            <a:r>
              <a:rPr lang="tr-TR" dirty="0" err="1"/>
              <a:t>âyetle</a:t>
            </a:r>
            <a:r>
              <a:rPr lang="tr-TR" dirty="0"/>
              <a:t> ikinci </a:t>
            </a:r>
            <a:r>
              <a:rPr lang="tr-TR" dirty="0" err="1"/>
              <a:t>âyetin</a:t>
            </a:r>
            <a:r>
              <a:rPr lang="tr-TR" dirty="0"/>
              <a:t> başı </a:t>
            </a:r>
            <a:r>
              <a:rPr lang="tr-TR" dirty="0" err="1"/>
              <a:t>vasl</a:t>
            </a:r>
            <a:r>
              <a:rPr lang="tr-TR" dirty="0"/>
              <a:t> edildiğinde  </a:t>
            </a:r>
            <a:r>
              <a:rPr lang="ar-SA" b="1" dirty="0"/>
              <a:t>عِوَجًا</a:t>
            </a:r>
            <a:r>
              <a:rPr lang="tr-TR" dirty="0"/>
              <a:t>  kelimesinde vakfedilirmiş gibi elif üzere durulur ve nefes kesilmeden </a:t>
            </a:r>
            <a:r>
              <a:rPr lang="tr-TR" dirty="0" smtClean="0"/>
              <a:t>biraz (</a:t>
            </a:r>
            <a:r>
              <a:rPr lang="tr-TR" dirty="0"/>
              <a:t>bir elif miktarı) sessiz kalınır ve  </a:t>
            </a:r>
            <a:r>
              <a:rPr lang="ar-SA" b="1" dirty="0"/>
              <a:t>قَيِّمًا</a:t>
            </a:r>
            <a:r>
              <a:rPr lang="tr-TR" dirty="0"/>
              <a:t>  kelimesiyle tilavete devam edilir.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SEKTE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Yâsîn</a:t>
            </a:r>
            <a:r>
              <a:rPr lang="tr-TR" dirty="0" smtClean="0"/>
              <a:t> </a:t>
            </a:r>
            <a:r>
              <a:rPr lang="tr-TR" dirty="0" err="1" smtClean="0"/>
              <a:t>Sûresi’nin</a:t>
            </a:r>
            <a:r>
              <a:rPr lang="tr-TR" dirty="0" smtClean="0"/>
              <a:t> 52.</a:t>
            </a:r>
            <a:r>
              <a:rPr lang="tr-TR" dirty="0" err="1" smtClean="0"/>
              <a:t>âyetindeki</a:t>
            </a:r>
            <a:r>
              <a:rPr lang="tr-TR" dirty="0" smtClean="0"/>
              <a:t>  </a:t>
            </a:r>
            <a:r>
              <a:rPr lang="ar-SA" b="1" dirty="0" smtClean="0"/>
              <a:t>مِنْ</a:t>
            </a:r>
            <a:r>
              <a:rPr lang="ar-SA" dirty="0" smtClean="0"/>
              <a:t> </a:t>
            </a:r>
            <a:r>
              <a:rPr lang="ar-SA" b="1" dirty="0" smtClean="0"/>
              <a:t>مَرْقَدِنَاۢ</a:t>
            </a:r>
            <a:r>
              <a:rPr lang="tr-TR" dirty="0" smtClean="0"/>
              <a:t>  ifadesinden sonra sekte yapılarak bir sonraki  </a:t>
            </a:r>
            <a:r>
              <a:rPr lang="ar-SA" b="1" dirty="0" smtClean="0"/>
              <a:t>هٰذَا</a:t>
            </a:r>
            <a:r>
              <a:rPr lang="tr-TR" dirty="0" smtClean="0"/>
              <a:t>  kelimesinin tilavetine geçilir. </a:t>
            </a:r>
          </a:p>
          <a:p>
            <a:endParaRPr lang="tr-TR" dirty="0" smtClean="0"/>
          </a:p>
          <a:p>
            <a:r>
              <a:rPr lang="tr-TR" dirty="0" err="1" smtClean="0"/>
              <a:t>Kıyâme</a:t>
            </a:r>
            <a:r>
              <a:rPr lang="tr-TR" dirty="0" smtClean="0"/>
              <a:t> </a:t>
            </a:r>
            <a:r>
              <a:rPr lang="tr-TR" dirty="0" err="1" smtClean="0"/>
              <a:t>Sûresi’nin</a:t>
            </a:r>
            <a:r>
              <a:rPr lang="tr-TR" dirty="0" smtClean="0"/>
              <a:t> 27.</a:t>
            </a:r>
            <a:r>
              <a:rPr lang="tr-TR" dirty="0" err="1" smtClean="0"/>
              <a:t>âyetindeki</a:t>
            </a:r>
            <a:r>
              <a:rPr lang="tr-TR" dirty="0" smtClean="0"/>
              <a:t>  </a:t>
            </a:r>
            <a:r>
              <a:rPr lang="ar-SA" b="1" dirty="0" smtClean="0"/>
              <a:t>مَنْ</a:t>
            </a:r>
            <a:r>
              <a:rPr lang="tr-TR" dirty="0" smtClean="0"/>
              <a:t>  ile  </a:t>
            </a:r>
            <a:r>
              <a:rPr lang="ar-SA" b="1" dirty="0" smtClean="0"/>
              <a:t>رَاقٍۙ</a:t>
            </a:r>
            <a:r>
              <a:rPr lang="tr-TR" dirty="0" smtClean="0"/>
              <a:t>  kelimeleri arasında sekte sükûn üzere yapılır.  </a:t>
            </a:r>
            <a:r>
              <a:rPr lang="ar-SA" b="1" dirty="0" smtClean="0"/>
              <a:t>مَنْ</a:t>
            </a:r>
            <a:r>
              <a:rPr lang="tr-TR" dirty="0" smtClean="0"/>
              <a:t>  kelimesindeki  </a:t>
            </a:r>
            <a:r>
              <a:rPr lang="ar-SA" b="1" dirty="0" smtClean="0"/>
              <a:t>ن</a:t>
            </a:r>
            <a:r>
              <a:rPr lang="tr-TR" dirty="0" smtClean="0"/>
              <a:t>  harfi üzerinde nefes almadan bir elif miktarı durup, sonra  </a:t>
            </a:r>
            <a:r>
              <a:rPr lang="ar-SA" b="1" dirty="0" smtClean="0"/>
              <a:t>رَاقٍۙ</a:t>
            </a:r>
            <a:r>
              <a:rPr lang="tr-TR" dirty="0" smtClean="0"/>
              <a:t>  kelimesine geçmek </a:t>
            </a:r>
            <a:r>
              <a:rPr lang="tr-TR" dirty="0" err="1" smtClean="0"/>
              <a:t>sûretiyle</a:t>
            </a:r>
            <a:r>
              <a:rPr lang="tr-TR" dirty="0" smtClean="0"/>
              <a:t> icra edilir.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SEKTE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Mutaffifin</a:t>
            </a:r>
            <a:r>
              <a:rPr lang="tr-TR" dirty="0" smtClean="0"/>
              <a:t> </a:t>
            </a:r>
            <a:r>
              <a:rPr lang="tr-TR" dirty="0" err="1" smtClean="0"/>
              <a:t>Sûresinin</a:t>
            </a:r>
            <a:r>
              <a:rPr lang="tr-TR" dirty="0" smtClean="0"/>
              <a:t> 14.</a:t>
            </a:r>
            <a:r>
              <a:rPr lang="tr-TR" dirty="0" err="1" smtClean="0"/>
              <a:t>âyetindeki</a:t>
            </a:r>
            <a:r>
              <a:rPr lang="tr-TR" dirty="0" smtClean="0"/>
              <a:t>  </a:t>
            </a:r>
            <a:r>
              <a:rPr lang="ar-SA" b="1" dirty="0" smtClean="0"/>
              <a:t>بَلْ</a:t>
            </a:r>
            <a:r>
              <a:rPr lang="tr-TR" dirty="0" smtClean="0"/>
              <a:t> ile  </a:t>
            </a:r>
            <a:r>
              <a:rPr lang="ar-SA" b="1" dirty="0" smtClean="0"/>
              <a:t>رَانَ</a:t>
            </a:r>
            <a:r>
              <a:rPr lang="tr-TR" dirty="0" smtClean="0"/>
              <a:t>  kelimeleri arasında da sükûn üzere sekte yapılır.</a:t>
            </a:r>
          </a:p>
          <a:p>
            <a:pPr algn="just">
              <a:buNone/>
            </a:pPr>
            <a:r>
              <a:rPr lang="tr-TR" dirty="0" smtClean="0"/>
              <a:t> </a:t>
            </a:r>
          </a:p>
          <a:p>
            <a:pPr algn="just"/>
            <a:r>
              <a:rPr lang="tr-TR" dirty="0" err="1" smtClean="0"/>
              <a:t>Âsım</a:t>
            </a:r>
            <a:r>
              <a:rPr lang="tr-TR" dirty="0" smtClean="0"/>
              <a:t> kıraatinde bu dört yerin dışında bazı yerlerde   </a:t>
            </a:r>
            <a:r>
              <a:rPr lang="ar-SA" b="1" dirty="0" smtClean="0"/>
              <a:t>ه</a:t>
            </a:r>
            <a:r>
              <a:rPr lang="tr-TR" dirty="0" smtClean="0"/>
              <a:t>  harfi üzerinde sekte yapılmaktadır. Bu sekteye </a:t>
            </a:r>
            <a:r>
              <a:rPr lang="tr-TR" i="1" dirty="0" err="1" smtClean="0"/>
              <a:t>hâ</a:t>
            </a:r>
            <a:r>
              <a:rPr lang="tr-TR" i="1" dirty="0" smtClean="0"/>
              <a:t>-i sekte</a:t>
            </a:r>
            <a:r>
              <a:rPr lang="tr-TR" dirty="0" smtClean="0"/>
              <a:t> adı verilir. Söz konusu  </a:t>
            </a:r>
            <a:r>
              <a:rPr lang="ar-SA" dirty="0" smtClean="0"/>
              <a:t>ه</a:t>
            </a:r>
            <a:r>
              <a:rPr lang="tr-TR" dirty="0" smtClean="0"/>
              <a:t>  harflerinin üzerinde </a:t>
            </a:r>
            <a:r>
              <a:rPr lang="tr-TR" dirty="0" err="1" smtClean="0"/>
              <a:t>cezim</a:t>
            </a:r>
            <a:r>
              <a:rPr lang="tr-TR" dirty="0" smtClean="0"/>
              <a:t> vardır. Bu bakımdan zamir olmadığı anlaşılmaktadır. Kelimelerin son harfinin harekesini korumak için yapılır.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tr-TR" dirty="0" smtClean="0"/>
              <a:t>SEKTE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715200" cy="594928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 smtClean="0"/>
              <a:t>Âsım</a:t>
            </a:r>
            <a:r>
              <a:rPr lang="tr-TR" dirty="0" smtClean="0"/>
              <a:t> kıraatine göre aşağıdaki </a:t>
            </a:r>
            <a:r>
              <a:rPr lang="tr-TR" dirty="0" err="1" smtClean="0"/>
              <a:t>âyetlerde</a:t>
            </a:r>
            <a:r>
              <a:rPr lang="tr-TR" dirty="0" smtClean="0"/>
              <a:t> </a:t>
            </a:r>
            <a:r>
              <a:rPr lang="tr-TR" dirty="0" err="1" smtClean="0"/>
              <a:t>hâ</a:t>
            </a:r>
            <a:r>
              <a:rPr lang="tr-TR" dirty="0" smtClean="0"/>
              <a:t>-i sekte yer almaktadır:</a:t>
            </a:r>
          </a:p>
          <a:p>
            <a:pPr algn="just"/>
            <a:r>
              <a:rPr lang="ar-SA" b="1" dirty="0" smtClean="0"/>
              <a:t>لَمْ يَتَسَنَّهْۚ</a:t>
            </a:r>
            <a:r>
              <a:rPr lang="tr-TR" b="1" dirty="0" smtClean="0"/>
              <a:t> </a:t>
            </a:r>
            <a:r>
              <a:rPr lang="tr-TR" dirty="0" smtClean="0"/>
              <a:t>(Bakara, 2/259) 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 smtClean="0"/>
              <a:t>اقْتَدِهْۜ</a:t>
            </a:r>
            <a:r>
              <a:rPr lang="tr-TR" dirty="0" smtClean="0"/>
              <a:t> (</a:t>
            </a:r>
            <a:r>
              <a:rPr lang="tr-TR" dirty="0" err="1" smtClean="0"/>
              <a:t>En’âm</a:t>
            </a:r>
            <a:r>
              <a:rPr lang="tr-TR" dirty="0" smtClean="0"/>
              <a:t>, 6/90)   </a:t>
            </a:r>
          </a:p>
          <a:p>
            <a:pPr algn="just"/>
            <a:r>
              <a:rPr lang="ar-SA" b="1" dirty="0" smtClean="0"/>
              <a:t>كِتَابِيَهْۚ</a:t>
            </a:r>
            <a:r>
              <a:rPr lang="tr-TR" dirty="0" smtClean="0"/>
              <a:t> (</a:t>
            </a:r>
            <a:r>
              <a:rPr lang="tr-TR" dirty="0" err="1" smtClean="0"/>
              <a:t>Hâkka</a:t>
            </a:r>
            <a:r>
              <a:rPr lang="tr-TR" dirty="0" smtClean="0"/>
              <a:t>, 69/19,25)</a:t>
            </a:r>
          </a:p>
          <a:p>
            <a:pPr algn="just"/>
            <a:r>
              <a:rPr lang="ar-SA" b="1" dirty="0" smtClean="0"/>
              <a:t>حِسَابِيَهْۚ</a:t>
            </a:r>
            <a:r>
              <a:rPr lang="tr-TR" dirty="0" smtClean="0"/>
              <a:t> (</a:t>
            </a:r>
            <a:r>
              <a:rPr lang="tr-TR" dirty="0" err="1" smtClean="0"/>
              <a:t>Hâkka</a:t>
            </a:r>
            <a:r>
              <a:rPr lang="tr-TR" dirty="0" smtClean="0"/>
              <a:t>, 69/20) 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 smtClean="0"/>
              <a:t>مَالِيَهْۚ</a:t>
            </a:r>
            <a:r>
              <a:rPr lang="tr-TR" dirty="0" smtClean="0"/>
              <a:t> (</a:t>
            </a:r>
            <a:r>
              <a:rPr lang="tr-TR" dirty="0" err="1" smtClean="0"/>
              <a:t>Hâkka</a:t>
            </a:r>
            <a:r>
              <a:rPr lang="tr-TR" dirty="0" smtClean="0"/>
              <a:t>, 69/28)</a:t>
            </a:r>
          </a:p>
          <a:p>
            <a:pPr algn="just"/>
            <a:r>
              <a:rPr lang="tr-TR" dirty="0" smtClean="0"/>
              <a:t> </a:t>
            </a:r>
            <a:r>
              <a:rPr lang="ar-SA" b="1" dirty="0" smtClean="0"/>
              <a:t>سُلْطَانِيَهْۚ</a:t>
            </a:r>
            <a:r>
              <a:rPr lang="tr-TR" dirty="0" smtClean="0"/>
              <a:t> (</a:t>
            </a:r>
            <a:r>
              <a:rPr lang="tr-TR" dirty="0" err="1" smtClean="0"/>
              <a:t>Hâkka</a:t>
            </a:r>
            <a:r>
              <a:rPr lang="tr-TR" dirty="0" smtClean="0"/>
              <a:t>, 69/29) </a:t>
            </a:r>
          </a:p>
          <a:p>
            <a:pPr algn="just"/>
            <a:r>
              <a:rPr lang="ar-SA" b="1" dirty="0" smtClean="0"/>
              <a:t>مَا</a:t>
            </a:r>
            <a:r>
              <a:rPr lang="ar-SA" dirty="0" smtClean="0"/>
              <a:t> </a:t>
            </a:r>
            <a:r>
              <a:rPr lang="ar-SA" b="1" dirty="0" smtClean="0"/>
              <a:t>هِيَهْۜ</a:t>
            </a:r>
            <a:r>
              <a:rPr lang="tr-TR" dirty="0" smtClean="0"/>
              <a:t> (</a:t>
            </a:r>
            <a:r>
              <a:rPr lang="tr-TR" dirty="0" err="1" smtClean="0"/>
              <a:t>Kâria</a:t>
            </a:r>
            <a:r>
              <a:rPr lang="tr-TR" dirty="0" smtClean="0"/>
              <a:t>, 101/10)</a:t>
            </a:r>
          </a:p>
          <a:p>
            <a:pPr algn="just"/>
            <a:r>
              <a:rPr lang="tr-TR" dirty="0" err="1" smtClean="0"/>
              <a:t>Âsım</a:t>
            </a:r>
            <a:r>
              <a:rPr lang="tr-TR" dirty="0" smtClean="0"/>
              <a:t> kıraatine göre yukarıda yedi kelimedeki  </a:t>
            </a:r>
            <a:r>
              <a:rPr lang="ar-SA" dirty="0" smtClean="0"/>
              <a:t>ه</a:t>
            </a:r>
            <a:r>
              <a:rPr lang="tr-TR" dirty="0" smtClean="0"/>
              <a:t>  harfleri </a:t>
            </a:r>
            <a:r>
              <a:rPr lang="tr-TR" dirty="0" err="1" smtClean="0"/>
              <a:t>vasl</a:t>
            </a:r>
            <a:r>
              <a:rPr lang="tr-TR" dirty="0" smtClean="0"/>
              <a:t> halinde sekte ile okunur. Bu kelimelerde </a:t>
            </a:r>
            <a:r>
              <a:rPr lang="tr-TR" dirty="0" err="1" smtClean="0"/>
              <a:t>vakf</a:t>
            </a:r>
            <a:r>
              <a:rPr lang="tr-TR" dirty="0" smtClean="0"/>
              <a:t> yapılırsa sekte söz konusu olmaz. </a:t>
            </a:r>
            <a:r>
              <a:rPr lang="tr-TR" dirty="0" err="1" smtClean="0"/>
              <a:t>Hâ</a:t>
            </a:r>
            <a:r>
              <a:rPr lang="tr-TR" dirty="0" smtClean="0"/>
              <a:t>-i sekte’lerde sekte yapılırken  </a:t>
            </a:r>
            <a:r>
              <a:rPr lang="ar-SA" dirty="0" smtClean="0"/>
              <a:t>ه</a:t>
            </a:r>
            <a:r>
              <a:rPr lang="tr-TR" dirty="0" smtClean="0"/>
              <a:t>  harfi telaffuz edilmeli, nefes almaksızın bir elif miktarı durularak sonraki kelimeye geçilmeli.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853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347</Words>
  <Application>Microsoft Office PowerPoint</Application>
  <PresentationFormat>Ekran Gösterisi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Century Schoolbook</vt:lpstr>
      <vt:lpstr>Times New Roman</vt:lpstr>
      <vt:lpstr>Wingdings</vt:lpstr>
      <vt:lpstr>Wingdings 2</vt:lpstr>
      <vt:lpstr>Cumba</vt:lpstr>
      <vt:lpstr>PowerPoint Sunusu</vt:lpstr>
      <vt:lpstr>İklâb: </vt:lpstr>
      <vt:lpstr>SEKTE</vt:lpstr>
      <vt:lpstr>SEKTE</vt:lpstr>
      <vt:lpstr>SEKTE</vt:lpstr>
      <vt:lpstr>SEKTE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II</dc:title>
  <dc:creator>user</dc:creator>
  <cp:lastModifiedBy>user</cp:lastModifiedBy>
  <cp:revision>8</cp:revision>
  <dcterms:created xsi:type="dcterms:W3CDTF">2012-01-31T05:54:05Z</dcterms:created>
  <dcterms:modified xsi:type="dcterms:W3CDTF">2019-10-30T12:39:48Z</dcterms:modified>
</cp:coreProperties>
</file>