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  <p:sldMasterId id="2147483662" r:id="rId2"/>
  </p:sldMasterIdLst>
  <p:notesMasterIdLst>
    <p:notesMasterId r:id="rId7"/>
  </p:notesMasterIdLst>
  <p:sldIdLst>
    <p:sldId id="393" r:id="rId3"/>
    <p:sldId id="358" r:id="rId4"/>
    <p:sldId id="394" r:id="rId5"/>
    <p:sldId id="39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E29"/>
    <a:srgbClr val="A8122A"/>
    <a:srgbClr val="DDBB73"/>
    <a:srgbClr val="FFFFFE"/>
    <a:srgbClr val="E4DFBB"/>
    <a:srgbClr val="E3DEB9"/>
    <a:srgbClr val="887F71"/>
    <a:srgbClr val="C8BA8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62339B8D-A5E5-4ECB-95E0-A66848C5159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1FD2A6-F674-4D73-BB96-131D37158ABB}" type="slidenum">
              <a:rPr lang="en-US"/>
              <a:pPr/>
              <a:t>1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61CA0-9EF2-4459-A3B4-7124AE65F0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243BE-A461-4533-95BC-2A75AFA1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6404BB-59D1-46A5-A69A-E6D1B8D72A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E33F48-B18C-4CC4-B5B0-04CB3D894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EE3DF4-6492-42EC-A904-01CD1F5D3F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9CE0B-9646-441C-8A78-A267678EF6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371AF1-D698-416E-AB01-2F28A44DE2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9CD2B-A3C2-4A4F-85D5-526D6874C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3DEB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4DFBB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4DFBB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4DFBB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4DFBB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4DFBB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3FEC5E8F-B80D-4645-A10F-760F0C09CAE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/>
        </p:nvSpPr>
        <p:spPr bwMode="auto">
          <a:xfrm>
            <a:off x="320633" y="4163300"/>
            <a:ext cx="8075221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tr-TR" sz="2800" b="0" dirty="0" err="1" smtClean="0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 4</a:t>
            </a:r>
          </a:p>
          <a:p>
            <a:pPr algn="ctr">
              <a:lnSpc>
                <a:spcPct val="120000"/>
              </a:lnSpc>
            </a:pPr>
            <a:r>
              <a:rPr lang="en-US" sz="2800" b="0" dirty="0" smtClean="0">
                <a:solidFill>
                  <a:srgbClr val="FFFFFF"/>
                </a:solidFill>
                <a:latin typeface="Arial" charset="0"/>
              </a:rPr>
              <a:t>Structural and functional analysis of </a:t>
            </a:r>
            <a:r>
              <a:rPr lang="tr-TR" sz="2800" b="0" dirty="0" err="1" smtClean="0">
                <a:solidFill>
                  <a:srgbClr val="FFFFFF"/>
                </a:solidFill>
                <a:latin typeface="Arial" charset="0"/>
              </a:rPr>
              <a:t>cytoplasmic</a:t>
            </a:r>
            <a:r>
              <a:rPr lang="en-US" sz="2800" b="0" dirty="0" smtClean="0">
                <a:solidFill>
                  <a:srgbClr val="FFFFFF"/>
                </a:solidFill>
                <a:latin typeface="Arial" charset="0"/>
              </a:rPr>
              <a:t> compartments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 - II</a:t>
            </a:r>
          </a:p>
          <a:p>
            <a:pPr algn="ctr">
              <a:lnSpc>
                <a:spcPct val="120000"/>
              </a:lnSpc>
            </a:pP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Assist</a:t>
            </a:r>
            <a:r>
              <a:rPr lang="tr-TR" sz="1800" b="0" dirty="0" smtClean="0">
                <a:solidFill>
                  <a:srgbClr val="FFFFFF"/>
                </a:solidFill>
                <a:latin typeface="Arial" charset="0"/>
              </a:rPr>
              <a:t>. Prof. Dr. Açelya </a:t>
            </a: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Yılmazer</a:t>
            </a:r>
            <a:r>
              <a:rPr lang="tr-TR" sz="18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Aktuna</a:t>
            </a:r>
            <a:endParaRPr lang="tr-TR" sz="1800" b="0" dirty="0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315" name="Rectangle 10"/>
          <p:cNvSpPr>
            <a:spLocks noGrp="1" noChangeArrowheads="1"/>
          </p:cNvSpPr>
          <p:nvPr/>
        </p:nvSpPr>
        <p:spPr bwMode="auto">
          <a:xfrm>
            <a:off x="2041566" y="798625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 smtClean="0">
                <a:solidFill>
                  <a:srgbClr val="FFFFFF"/>
                </a:solidFill>
                <a:latin typeface="Arial" charset="0"/>
              </a:rPr>
              <a:t>Cell </a:t>
            </a: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Biology</a:t>
            </a:r>
            <a:endParaRPr lang="en-US" sz="34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3600" dirty="0" smtClean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60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317" name="Line 13"/>
          <p:cNvSpPr>
            <a:spLocks noChangeShapeType="1"/>
          </p:cNvSpPr>
          <p:nvPr/>
        </p:nvSpPr>
        <p:spPr bwMode="auto">
          <a:xfrm>
            <a:off x="723900" y="734300"/>
            <a:ext cx="7696200" cy="0"/>
          </a:xfrm>
          <a:prstGeom prst="line">
            <a:avLst/>
          </a:prstGeom>
          <a:noFill/>
          <a:ln w="28575">
            <a:solidFill>
              <a:srgbClr val="E3D59E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3318" name="Line 14"/>
          <p:cNvSpPr>
            <a:spLocks noChangeShapeType="1"/>
          </p:cNvSpPr>
          <p:nvPr/>
        </p:nvSpPr>
        <p:spPr bwMode="auto">
          <a:xfrm>
            <a:off x="723900" y="3934700"/>
            <a:ext cx="7696200" cy="0"/>
          </a:xfrm>
          <a:prstGeom prst="line">
            <a:avLst/>
          </a:prstGeom>
          <a:noFill/>
          <a:ln w="28575">
            <a:solidFill>
              <a:srgbClr val="E3D59E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CYTOPLASM</a:t>
            </a:r>
            <a:r>
              <a:rPr lang="tr-TR" dirty="0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C COMPARTMENTS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024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/>
              <a:t>Cells are always in motion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/>
              <a:t>The Cytoskeleton Is Represented by Three Functional Classes of Proteins</a:t>
            </a:r>
            <a:endParaRPr lang="tr-TR" dirty="0" smtClean="0"/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INTERMEDIATE FILAMENTS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Intermediate filaments form a strong, durable network in the cytoplasm of the cell.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CYTOPLASM</a:t>
            </a:r>
            <a:r>
              <a:rPr lang="tr-TR" dirty="0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C COMPARTMENTS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024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MICROTUBULES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Microtubules are hollow tubes made of globular </a:t>
            </a:r>
            <a:r>
              <a:rPr lang="en-US" dirty="0" err="1" smtClean="0">
                <a:latin typeface="Verdana" charset="0"/>
              </a:rPr>
              <a:t>tubulin</a:t>
            </a:r>
            <a:r>
              <a:rPr lang="en-US" dirty="0" smtClean="0">
                <a:latin typeface="Verdana" charset="0"/>
              </a:rPr>
              <a:t> subunits</a:t>
            </a: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ACTIN FILAMENTS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Filaments Are Thin and Flexible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smtClean="0">
                <a:latin typeface="Verdana" charset="0"/>
              </a:rPr>
              <a:t>CYTOPLASM</a:t>
            </a:r>
            <a:r>
              <a:rPr lang="tr-TR" dirty="0" smtClean="0">
                <a:latin typeface="Verdana" charset="0"/>
              </a:rPr>
              <a:t>I</a:t>
            </a:r>
            <a:r>
              <a:rPr lang="en-US" dirty="0" smtClean="0">
                <a:latin typeface="Verdana" charset="0"/>
              </a:rPr>
              <a:t>C COMPARTMENTS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024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MUSCLE </a:t>
            </a:r>
            <a:r>
              <a:rPr lang="en-US" dirty="0" smtClean="0">
                <a:latin typeface="Verdana" charset="0"/>
              </a:rPr>
              <a:t>CONTRACTION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en-US" dirty="0" smtClean="0">
                <a:latin typeface="Verdana" charset="0"/>
              </a:rPr>
              <a:t>Muscle Contraction Depends on Interacting Filaments of </a:t>
            </a: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and </a:t>
            </a:r>
            <a:r>
              <a:rPr lang="en-US" dirty="0" smtClean="0">
                <a:latin typeface="Verdana" charset="0"/>
              </a:rPr>
              <a:t>Myosin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endParaRPr lang="en-US" dirty="0" smtClean="0"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en-US" dirty="0" err="1" smtClean="0">
                <a:latin typeface="Verdana" charset="0"/>
              </a:rPr>
              <a:t>Actin</a:t>
            </a:r>
            <a:r>
              <a:rPr lang="en-US" dirty="0" smtClean="0">
                <a:latin typeface="Verdana" charset="0"/>
              </a:rPr>
              <a:t> Filaments Slide Against Myosin Filaments During Muscle Contraction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107</Words>
  <Application>Microsoft Office PowerPoint</Application>
  <PresentationFormat>Ekran Gösterisi (4:3)</PresentationFormat>
  <Paragraphs>27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Office Theme</vt:lpstr>
      <vt:lpstr>1_Blank Presentation</vt:lpstr>
      <vt:lpstr>Slayt 1</vt:lpstr>
      <vt:lpstr>CYTOPLASMIC COMPARTMENTS</vt:lpstr>
      <vt:lpstr>CYTOPLASMIC COMPARTMENTS</vt:lpstr>
      <vt:lpstr>CYTOPLASMIC COMPARTMENTS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101</cp:revision>
  <dcterms:created xsi:type="dcterms:W3CDTF">2002-12-24T01:08:46Z</dcterms:created>
  <dcterms:modified xsi:type="dcterms:W3CDTF">2017-01-26T19:58:24Z</dcterms:modified>
</cp:coreProperties>
</file>