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5" r:id="rId3"/>
    <p:sldId id="296" r:id="rId4"/>
    <p:sldId id="297" r:id="rId5"/>
    <p:sldId id="298" r:id="rId6"/>
    <p:sldId id="311" r:id="rId7"/>
    <p:sldId id="312" r:id="rId8"/>
    <p:sldId id="299" r:id="rId9"/>
    <p:sldId id="300" r:id="rId10"/>
    <p:sldId id="306" r:id="rId11"/>
    <p:sldId id="307" r:id="rId12"/>
    <p:sldId id="308" r:id="rId13"/>
    <p:sldId id="309" r:id="rId14"/>
    <p:sldId id="310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25.06.2019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:14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 193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2509837"/>
            <a:ext cx="53721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3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12" y="2609850"/>
            <a:ext cx="51339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2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87" y="2605087"/>
            <a:ext cx="57626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4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75" y="1581150"/>
            <a:ext cx="51244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44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187" y="2314575"/>
            <a:ext cx="538162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45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1123950"/>
            <a:ext cx="57150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21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 207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50" y="1428750"/>
            <a:ext cx="52197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39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5" y="1042987"/>
            <a:ext cx="546735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4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962" y="466725"/>
            <a:ext cx="5172075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81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633537"/>
            <a:ext cx="586740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8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142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65501"/>
          <a:stretch/>
        </p:blipFill>
        <p:spPr>
          <a:xfrm>
            <a:off x="3534183" y="2299063"/>
            <a:ext cx="4810125" cy="20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80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1743075"/>
            <a:ext cx="58293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16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37" y="1566862"/>
            <a:ext cx="564832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681162"/>
            <a:ext cx="5181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6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87" y="2295525"/>
            <a:ext cx="51530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8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37" y="2219325"/>
            <a:ext cx="60293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5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8640" y="8424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MS Mincho"/>
              </a:rPr>
              <a:t>SAYFA  160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69655"/>
          <a:stretch/>
        </p:blipFill>
        <p:spPr>
          <a:xfrm>
            <a:off x="3331572" y="2577193"/>
            <a:ext cx="5372100" cy="179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34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30640" b="42411"/>
          <a:stretch/>
        </p:blipFill>
        <p:spPr>
          <a:xfrm>
            <a:off x="3366406" y="2159725"/>
            <a:ext cx="5372100" cy="159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72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56449"/>
          <a:stretch/>
        </p:blipFill>
        <p:spPr>
          <a:xfrm>
            <a:off x="3200943" y="1645920"/>
            <a:ext cx="5372100" cy="249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34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2262187"/>
            <a:ext cx="53721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4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62" y="2452687"/>
            <a:ext cx="57054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95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12</Words>
  <Application>Microsoft Office PowerPoint</Application>
  <PresentationFormat>Geniş ekran</PresentationFormat>
  <Paragraphs>5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MS Mincho</vt:lpstr>
      <vt:lpstr>Times New Roman</vt:lpstr>
      <vt:lpstr>Office Teması</vt:lpstr>
      <vt:lpstr>Öğr.Gör. Fuat Atasoy  Hafta :14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33</cp:revision>
  <dcterms:created xsi:type="dcterms:W3CDTF">2019-02-25T15:15:52Z</dcterms:created>
  <dcterms:modified xsi:type="dcterms:W3CDTF">2019-06-25T11:26:16Z</dcterms:modified>
</cp:coreProperties>
</file>