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40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40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24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61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66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92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76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030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77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50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C89C7-98BA-46E7-BAAE-6C06CDA655DF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B4716-0B97-4262-A780-46F3C24184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8873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/>
              <a:t>BÖLÜM </a:t>
            </a:r>
            <a:r>
              <a:rPr lang="tr-TR" sz="4400" b="1" dirty="0" smtClean="0"/>
              <a:t>10</a:t>
            </a:r>
            <a:br>
              <a:rPr lang="tr-TR" sz="4400" b="1" dirty="0" smtClean="0"/>
            </a:br>
            <a:r>
              <a:rPr lang="tr-TR" sz="4400" b="1" dirty="0" smtClean="0"/>
              <a:t>GRUPTA </a:t>
            </a:r>
            <a:r>
              <a:rPr lang="tr-TR" sz="4400" b="1" dirty="0"/>
              <a:t>PROBLEM ÇÖZME</a:t>
            </a:r>
            <a:r>
              <a:rPr lang="tr-TR" sz="4400" b="1" dirty="0" smtClean="0"/>
              <a:t>: KALİTE </a:t>
            </a:r>
            <a:r>
              <a:rPr lang="tr-TR" sz="4400" b="1" dirty="0"/>
              <a:t>HALKALARI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171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10</a:t>
            </a:r>
            <a:br>
              <a:rPr lang="tr-TR" sz="3100" b="1" dirty="0"/>
            </a:br>
            <a:r>
              <a:rPr lang="tr-TR" sz="3100" b="1" dirty="0"/>
              <a:t>GRUPTA PROBLEM ÇÖZME: KALİTE HALKALARI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Kalite </a:t>
            </a:r>
            <a:r>
              <a:rPr lang="tr-TR" dirty="0"/>
              <a:t>halkaları</a:t>
            </a:r>
            <a:r>
              <a:rPr lang="tr-TR" b="1" dirty="0"/>
              <a:t> (</a:t>
            </a:r>
            <a:r>
              <a:rPr lang="tr-TR" dirty="0"/>
              <a:t>QC), problemleri tanımlamak, analiz etmek, çözmek ve uygulamak amacıyla benzer işi yapan bireylerden oluşan ve düzenli şekilde toplanan küçük bir grup olarak tanımlanabilir.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068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BÖLÜM 10</a:t>
            </a:r>
            <a:br>
              <a:rPr lang="tr-TR" b="1" dirty="0"/>
            </a:br>
            <a:r>
              <a:rPr lang="tr-TR" b="1" dirty="0"/>
              <a:t>GRUPTA PROBLEM ÇÖZME: KALİTE HALKALARI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smtClean="0"/>
          </a:p>
          <a:p>
            <a:r>
              <a:rPr lang="tr-TR" b="1" smtClean="0"/>
              <a:t>Beyin </a:t>
            </a:r>
            <a:r>
              <a:rPr lang="tr-TR" b="1" dirty="0" smtClean="0"/>
              <a:t>Fırtınası</a:t>
            </a:r>
          </a:p>
          <a:p>
            <a:r>
              <a:rPr lang="tr-TR" b="1" dirty="0" smtClean="0"/>
              <a:t>Problem </a:t>
            </a:r>
            <a:r>
              <a:rPr lang="tr-TR" b="1" dirty="0"/>
              <a:t>Seçimi</a:t>
            </a:r>
            <a:endParaRPr lang="tr-TR" dirty="0"/>
          </a:p>
          <a:p>
            <a:r>
              <a:rPr lang="tr-TR" b="1" dirty="0"/>
              <a:t>Neden ve Sonuç Diyagramları- Bakıl Kılçığı Tekniği</a:t>
            </a:r>
            <a:endParaRPr lang="tr-TR" dirty="0"/>
          </a:p>
          <a:p>
            <a:r>
              <a:rPr lang="tr-TR" b="1" dirty="0" err="1"/>
              <a:t>Pareto</a:t>
            </a:r>
            <a:r>
              <a:rPr lang="tr-TR" b="1" dirty="0"/>
              <a:t> diyagramı-</a:t>
            </a:r>
            <a:r>
              <a:rPr lang="tr-TR" b="1" dirty="0" err="1"/>
              <a:t>Pareto</a:t>
            </a:r>
            <a:r>
              <a:rPr lang="tr-TR" b="1" dirty="0"/>
              <a:t> analizi</a:t>
            </a:r>
            <a:endParaRPr lang="tr-TR" dirty="0"/>
          </a:p>
          <a:p>
            <a:r>
              <a:rPr lang="tr-TR" b="1" dirty="0" smtClean="0"/>
              <a:t>Nominal Grup Tekniği</a:t>
            </a:r>
          </a:p>
          <a:p>
            <a:r>
              <a:rPr lang="tr-TR" b="1" dirty="0"/>
              <a:t>Niçin-Niçin Diyagramları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4180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</Words>
  <Application>Microsoft Office PowerPoint</Application>
  <PresentationFormat>Geniş ekran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BÖLÜM 10 GRUPTA PROBLEM ÇÖZME: KALİTE HALKALARI  </vt:lpstr>
      <vt:lpstr>BÖLÜM 10 GRUPTA PROBLEM ÇÖZME: KALİTE HALKALARI  </vt:lpstr>
      <vt:lpstr>BÖLÜM 10 GRUPTA PROBLEM ÇÖZME: KALİTE HALKALARI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10 GRUPTA PROBLEM ÇÖZME: KALİTE HALKALARI</dc:title>
  <dc:creator>inci �z</dc:creator>
  <cp:lastModifiedBy>ebf</cp:lastModifiedBy>
  <cp:revision>8</cp:revision>
  <dcterms:created xsi:type="dcterms:W3CDTF">2018-02-01T18:03:36Z</dcterms:created>
  <dcterms:modified xsi:type="dcterms:W3CDTF">2018-02-02T06:17:04Z</dcterms:modified>
</cp:coreProperties>
</file>