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4" r:id="rId7"/>
    <p:sldId id="265" r:id="rId8"/>
    <p:sldId id="266" r:id="rId9"/>
    <p:sldId id="267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7A27FB3D-6196-408D-A8AB-BBF32257A7F6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0A63FB4-3D44-4FB2-A836-048B4CD73A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7461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B3D-6196-408D-A8AB-BBF32257A7F6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3FB4-3D44-4FB2-A836-048B4CD73A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970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B3D-6196-408D-A8AB-BBF32257A7F6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3FB4-3D44-4FB2-A836-048B4CD73A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982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B3D-6196-408D-A8AB-BBF32257A7F6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3FB4-3D44-4FB2-A836-048B4CD73A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430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A27FB3D-6196-408D-A8AB-BBF32257A7F6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30A63FB4-3D44-4FB2-A836-048B4CD73A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453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B3D-6196-408D-A8AB-BBF32257A7F6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3FB4-3D44-4FB2-A836-048B4CD73A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652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B3D-6196-408D-A8AB-BBF32257A7F6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3FB4-3D44-4FB2-A836-048B4CD73A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567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B3D-6196-408D-A8AB-BBF32257A7F6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3FB4-3D44-4FB2-A836-048B4CD73A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094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B3D-6196-408D-A8AB-BBF32257A7F6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3FB4-3D44-4FB2-A836-048B4CD73A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700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FB3D-6196-408D-A8AB-BBF32257A7F6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0A63FB4-3D44-4FB2-A836-048B4CD73AAE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63148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7A27FB3D-6196-408D-A8AB-BBF32257A7F6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0A63FB4-3D44-4FB2-A836-048B4CD73AA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74535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A27FB3D-6196-408D-A8AB-BBF32257A7F6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0A63FB4-3D44-4FB2-A836-048B4CD73A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39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5400" dirty="0" smtClean="0"/>
              <a:t>Okulöncesi – İlkokul- Ortaokul ve Lise ebeveynleri ile çalışmak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Hafta 6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510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Lise döneminde karşılaşılması muhtemel sıkıntılara 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Sınav kaygısı</a:t>
            </a:r>
          </a:p>
          <a:p>
            <a:r>
              <a:rPr lang="tr-TR" dirty="0" smtClean="0"/>
              <a:t>Genel ergenlik dönemi uyum problemleri</a:t>
            </a:r>
          </a:p>
          <a:p>
            <a:r>
              <a:rPr lang="tr-TR" dirty="0" smtClean="0"/>
              <a:t>Sosyal kaygı</a:t>
            </a:r>
          </a:p>
          <a:p>
            <a:r>
              <a:rPr lang="tr-TR" dirty="0" smtClean="0"/>
              <a:t>Zorbalık</a:t>
            </a:r>
          </a:p>
          <a:p>
            <a:r>
              <a:rPr lang="tr-TR" dirty="0" smtClean="0"/>
              <a:t>Aile ile iletişim sorunları</a:t>
            </a:r>
          </a:p>
          <a:p>
            <a:r>
              <a:rPr lang="tr-TR" dirty="0"/>
              <a:t>Telefon/internet bağımlılığı</a:t>
            </a:r>
          </a:p>
          <a:p>
            <a:r>
              <a:rPr lang="tr-TR" dirty="0"/>
              <a:t>İhmal ve istismar</a:t>
            </a:r>
          </a:p>
          <a:p>
            <a:r>
              <a:rPr lang="tr-TR" dirty="0" smtClean="0"/>
              <a:t>Depresyon</a:t>
            </a:r>
          </a:p>
          <a:p>
            <a:r>
              <a:rPr lang="tr-TR" dirty="0" smtClean="0"/>
              <a:t>Yeme bozukluğu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18982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Okul Öncesi Dönem Gelişim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Ünite 3’ü inceleyelim</a:t>
            </a:r>
            <a:endParaRPr lang="tr-TR" dirty="0"/>
          </a:p>
        </p:txBody>
      </p:sp>
      <p:pic>
        <p:nvPicPr>
          <p:cNvPr id="1026" name="Picture 2" descr="Okul Ã¶ncesi dÃ¶nem geliÅim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152" y="2912809"/>
            <a:ext cx="5208221" cy="289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995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İlkokul Dönemi Gelişim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Ünite </a:t>
            </a:r>
            <a:r>
              <a:rPr lang="tr-TR" dirty="0" smtClean="0"/>
              <a:t>4’ü </a:t>
            </a:r>
            <a:r>
              <a:rPr lang="tr-TR" dirty="0"/>
              <a:t>inceleyelim</a:t>
            </a:r>
          </a:p>
          <a:p>
            <a:endParaRPr lang="tr-TR" dirty="0"/>
          </a:p>
        </p:txBody>
      </p:sp>
      <p:pic>
        <p:nvPicPr>
          <p:cNvPr id="2050" name="Picture 2" descr="Ä°lkokul dÃ¶nem geliÅim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069" y="2614087"/>
            <a:ext cx="5244123" cy="345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668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Ortaokul Dönemi Gelişim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Ünite 4’ü inceleyelim</a:t>
            </a:r>
            <a:endParaRPr lang="tr-TR" dirty="0"/>
          </a:p>
        </p:txBody>
      </p:sp>
      <p:pic>
        <p:nvPicPr>
          <p:cNvPr id="3076" name="Picture 4" descr="Ortaokul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938" y="2655050"/>
            <a:ext cx="4818186" cy="321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926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Lise Dönemi Gelişim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Ünite </a:t>
            </a:r>
            <a:r>
              <a:rPr lang="tr-TR" dirty="0" smtClean="0"/>
              <a:t>6’yı </a:t>
            </a:r>
            <a:r>
              <a:rPr lang="tr-TR" dirty="0"/>
              <a:t>inceleyelim</a:t>
            </a:r>
          </a:p>
          <a:p>
            <a:endParaRPr lang="tr-TR" dirty="0"/>
          </a:p>
        </p:txBody>
      </p:sp>
      <p:pic>
        <p:nvPicPr>
          <p:cNvPr id="4098" name="Picture 2" descr="lise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807" y="2561871"/>
            <a:ext cx="5216281" cy="347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224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Grup Çalışması: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Sınıf 4 gruba ayrılır</a:t>
            </a:r>
          </a:p>
          <a:p>
            <a:r>
              <a:rPr lang="tr-TR" sz="2000" dirty="0" smtClean="0"/>
              <a:t>Her grup bir gelişim dönemi ile ilgili anne babaların karşılaşma olasılıklarının olduğu problemler/konular listesi oluşturur</a:t>
            </a:r>
          </a:p>
          <a:p>
            <a:r>
              <a:rPr lang="tr-TR" sz="2000" dirty="0" smtClean="0"/>
              <a:t>Listeler sınıfla paylaşılır</a:t>
            </a:r>
          </a:p>
          <a:p>
            <a:r>
              <a:rPr lang="tr-TR" sz="2000" dirty="0" smtClean="0"/>
              <a:t>Eksik kalan kısımlar tamamlanır</a:t>
            </a:r>
          </a:p>
        </p:txBody>
      </p:sp>
    </p:spTree>
    <p:extLst>
      <p:ext uri="{BB962C8B-B14F-4D97-AF65-F5344CB8AC3E}">
        <p14:creationId xmlns:p14="http://schemas.microsoft.com/office/powerpoint/2010/main" val="3316782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Okul öncesi dönemde karşılaşılması muhtemel sıkıntılara 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Öfke </a:t>
            </a:r>
            <a:r>
              <a:rPr lang="tr-TR" dirty="0" smtClean="0"/>
              <a:t>problemi</a:t>
            </a:r>
          </a:p>
          <a:p>
            <a:r>
              <a:rPr lang="tr-TR" dirty="0" smtClean="0"/>
              <a:t>Davranış </a:t>
            </a:r>
            <a:r>
              <a:rPr lang="tr-TR" dirty="0" smtClean="0"/>
              <a:t>sorunları</a:t>
            </a:r>
          </a:p>
        </p:txBody>
      </p:sp>
    </p:spTree>
    <p:extLst>
      <p:ext uri="{BB962C8B-B14F-4D97-AF65-F5344CB8AC3E}">
        <p14:creationId xmlns:p14="http://schemas.microsoft.com/office/powerpoint/2010/main" val="2964088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İlkokul döneminde karşılaşılması muhtemel sıkıntılara 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Okula uyum sorunu</a:t>
            </a:r>
          </a:p>
          <a:p>
            <a:r>
              <a:rPr lang="tr-TR" dirty="0" smtClean="0"/>
              <a:t>Alt ıslatma</a:t>
            </a:r>
          </a:p>
          <a:p>
            <a:r>
              <a:rPr lang="tr-TR" dirty="0" smtClean="0"/>
              <a:t>Özel öğrenme güçlüğü</a:t>
            </a:r>
          </a:p>
          <a:p>
            <a:r>
              <a:rPr lang="tr-TR" dirty="0" smtClean="0"/>
              <a:t>Davranış </a:t>
            </a:r>
            <a:r>
              <a:rPr lang="tr-TR" dirty="0" smtClean="0"/>
              <a:t>sorunları</a:t>
            </a:r>
          </a:p>
          <a:p>
            <a:r>
              <a:rPr lang="tr-TR" dirty="0"/>
              <a:t>Dikkat eksikliği ve </a:t>
            </a:r>
            <a:r>
              <a:rPr lang="tr-TR" dirty="0" err="1"/>
              <a:t>hiperaktivite</a:t>
            </a:r>
            <a:r>
              <a:rPr lang="tr-TR" dirty="0"/>
              <a:t> bozukluğu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30396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Ortaokul döneminde karşılaşılması muhtemel sıkıntılara 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Öfke ve iletişim problemleri</a:t>
            </a:r>
          </a:p>
          <a:p>
            <a:r>
              <a:rPr lang="tr-TR" dirty="0" smtClean="0"/>
              <a:t>Akademik başarısızlık</a:t>
            </a:r>
          </a:p>
          <a:p>
            <a:r>
              <a:rPr lang="tr-TR" dirty="0" smtClean="0"/>
              <a:t>Zorbalık</a:t>
            </a:r>
          </a:p>
          <a:p>
            <a:r>
              <a:rPr lang="tr-TR" dirty="0" smtClean="0"/>
              <a:t>Telefon/internet bağımlılığı</a:t>
            </a:r>
          </a:p>
          <a:p>
            <a:r>
              <a:rPr lang="tr-TR" dirty="0" smtClean="0"/>
              <a:t>İhmal ve istismar</a:t>
            </a:r>
          </a:p>
        </p:txBody>
      </p:sp>
    </p:spTree>
    <p:extLst>
      <p:ext uri="{BB962C8B-B14F-4D97-AF65-F5344CB8AC3E}">
        <p14:creationId xmlns:p14="http://schemas.microsoft.com/office/powerpoint/2010/main" val="21553468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Sabun</Template>
  <TotalTime>57</TotalTime>
  <Words>147</Words>
  <Application>Microsoft Office PowerPoint</Application>
  <PresentationFormat>Geniş ekran</PresentationFormat>
  <Paragraphs>40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Century Gothic</vt:lpstr>
      <vt:lpstr>Garamond</vt:lpstr>
      <vt:lpstr>Sabun</vt:lpstr>
      <vt:lpstr>Okulöncesi – İlkokul- Ortaokul ve Lise ebeveynleri ile çalışmak</vt:lpstr>
      <vt:lpstr>Okul Öncesi Dönem Gelişim Özellikleri</vt:lpstr>
      <vt:lpstr>İlkokul Dönemi Gelişim Özellikleri</vt:lpstr>
      <vt:lpstr>Ortaokul Dönemi Gelişim Özellikleri</vt:lpstr>
      <vt:lpstr>Lise Dönemi Gelişim Özellikleri</vt:lpstr>
      <vt:lpstr>Grup Çalışması:</vt:lpstr>
      <vt:lpstr>Okul öncesi dönemde karşılaşılması muhtemel sıkıntılara örnekler</vt:lpstr>
      <vt:lpstr>İlkokul döneminde karşılaşılması muhtemel sıkıntılara örnekler</vt:lpstr>
      <vt:lpstr>Ortaokul döneminde karşılaşılması muhtemel sıkıntılara örnekler</vt:lpstr>
      <vt:lpstr>Lise döneminde karşılaşılması muhtemel sıkıntılara örnekler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Okulöncesi – İlkokul- Ortaokul ve Lise ebeveynleri ile çalışmak</dc:title>
  <dc:creator>Author</dc:creator>
  <cp:lastModifiedBy>Author</cp:lastModifiedBy>
  <cp:revision>7</cp:revision>
  <dcterms:created xsi:type="dcterms:W3CDTF">2019-08-26T13:27:24Z</dcterms:created>
  <dcterms:modified xsi:type="dcterms:W3CDTF">2019-08-29T11:18:22Z</dcterms:modified>
</cp:coreProperties>
</file>