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59" r:id="rId6"/>
    <p:sldId id="262" r:id="rId7"/>
    <p:sldId id="268" r:id="rId8"/>
    <p:sldId id="269" r:id="rId9"/>
    <p:sldId id="271" r:id="rId10"/>
    <p:sldId id="272" r:id="rId11"/>
    <p:sldId id="273" r:id="rId12"/>
    <p:sldId id="274" r:id="rId13"/>
    <p:sldId id="275" r:id="rId14"/>
    <p:sldId id="286" r:id="rId15"/>
  </p:sldIdLst>
  <p:sldSz cx="1188085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5" d="100"/>
          <a:sy n="65" d="100"/>
        </p:scale>
        <p:origin x="764" y="40"/>
      </p:cViewPr>
      <p:guideLst>
        <p:guide orient="horz" pos="2160"/>
        <p:guide pos="3742"/>
      </p:guideLst>
    </p:cSldViewPr>
  </p:slideViewPr>
  <p:outlineViewPr>
    <p:cViewPr>
      <p:scale>
        <a:sx n="33" d="100"/>
        <a:sy n="33" d="100"/>
      </p:scale>
      <p:origin x="42"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BFDBBC-B682-4F02-951E-D6310B0FDE54}" type="doc">
      <dgm:prSet loTypeId="urn:microsoft.com/office/officeart/2005/8/layout/radial5" loCatId="cycle" qsTypeId="urn:microsoft.com/office/officeart/2005/8/quickstyle/3d1" qsCatId="3D" csTypeId="urn:microsoft.com/office/officeart/2005/8/colors/accent1_2" csCatId="accent1" phldr="1"/>
      <dgm:spPr/>
      <dgm:t>
        <a:bodyPr/>
        <a:lstStyle/>
        <a:p>
          <a:endParaRPr lang="tr-TR"/>
        </a:p>
      </dgm:t>
    </dgm:pt>
    <dgm:pt modelId="{A120E476-EC67-4FD6-BE5D-952D8347717A}">
      <dgm:prSet phldrT="[Metin]"/>
      <dgm:spPr/>
      <dgm:t>
        <a:bodyPr/>
        <a:lstStyle/>
        <a:p>
          <a:r>
            <a:rPr lang="tr-TR" b="1" dirty="0" smtClean="0">
              <a:solidFill>
                <a:schemeClr val="tx1"/>
              </a:solidFill>
            </a:rPr>
            <a:t>Dış yapı</a:t>
          </a:r>
          <a:endParaRPr lang="tr-TR" b="1" dirty="0">
            <a:solidFill>
              <a:schemeClr val="tx1"/>
            </a:solidFill>
          </a:endParaRPr>
        </a:p>
      </dgm:t>
    </dgm:pt>
    <dgm:pt modelId="{ED8CB110-1380-4E91-B1C8-3913B7B6D925}" type="parTrans" cxnId="{7385F390-C1F1-417E-98EF-29249704C350}">
      <dgm:prSet/>
      <dgm:spPr/>
      <dgm:t>
        <a:bodyPr/>
        <a:lstStyle/>
        <a:p>
          <a:endParaRPr lang="tr-TR"/>
        </a:p>
      </dgm:t>
    </dgm:pt>
    <dgm:pt modelId="{4666E301-0594-49B0-AB0F-39C8E1FB3ECC}" type="sibTrans" cxnId="{7385F390-C1F1-417E-98EF-29249704C350}">
      <dgm:prSet/>
      <dgm:spPr/>
      <dgm:t>
        <a:bodyPr/>
        <a:lstStyle/>
        <a:p>
          <a:endParaRPr lang="tr-TR"/>
        </a:p>
      </dgm:t>
    </dgm:pt>
    <dgm:pt modelId="{1E9AB68B-F3B1-412D-892A-C875F9E7BB6B}">
      <dgm:prSet phldrT="[Metin]"/>
      <dgm:spPr/>
      <dgm:t>
        <a:bodyPr/>
        <a:lstStyle/>
        <a:p>
          <a:r>
            <a:rPr lang="tr-TR" b="1" dirty="0" smtClean="0">
              <a:solidFill>
                <a:schemeClr val="tx1"/>
              </a:solidFill>
            </a:rPr>
            <a:t>Boyut</a:t>
          </a:r>
          <a:r>
            <a:rPr lang="tr-TR" dirty="0" smtClean="0"/>
            <a:t> </a:t>
          </a:r>
          <a:endParaRPr lang="tr-TR" dirty="0"/>
        </a:p>
      </dgm:t>
    </dgm:pt>
    <dgm:pt modelId="{6575BDDE-284B-456F-BE1D-AE3980374B19}" type="parTrans" cxnId="{ABA5A519-69AB-46F6-9164-EDA2E3F55B56}">
      <dgm:prSet/>
      <dgm:spPr>
        <a:solidFill>
          <a:srgbClr val="002060"/>
        </a:solidFill>
      </dgm:spPr>
      <dgm:t>
        <a:bodyPr/>
        <a:lstStyle/>
        <a:p>
          <a:endParaRPr lang="tr-TR"/>
        </a:p>
      </dgm:t>
    </dgm:pt>
    <dgm:pt modelId="{7D51B5AA-0ADA-47BA-BC09-66346AD00E31}" type="sibTrans" cxnId="{ABA5A519-69AB-46F6-9164-EDA2E3F55B56}">
      <dgm:prSet/>
      <dgm:spPr/>
      <dgm:t>
        <a:bodyPr/>
        <a:lstStyle/>
        <a:p>
          <a:endParaRPr lang="tr-TR"/>
        </a:p>
      </dgm:t>
    </dgm:pt>
    <dgm:pt modelId="{6AF4CC44-B99C-4501-815B-AF095D4680F0}">
      <dgm:prSet phldrT="[Metin]"/>
      <dgm:spPr/>
      <dgm:t>
        <a:bodyPr/>
        <a:lstStyle/>
        <a:p>
          <a:r>
            <a:rPr lang="tr-TR" b="1" dirty="0" smtClean="0">
              <a:solidFill>
                <a:schemeClr val="tx1"/>
              </a:solidFill>
            </a:rPr>
            <a:t>Kapak-cilt</a:t>
          </a:r>
          <a:endParaRPr lang="tr-TR" b="1" dirty="0">
            <a:solidFill>
              <a:schemeClr val="tx1"/>
            </a:solidFill>
          </a:endParaRPr>
        </a:p>
      </dgm:t>
    </dgm:pt>
    <dgm:pt modelId="{E5906CCC-0830-47EC-A026-E07E68842C2E}" type="parTrans" cxnId="{2B3A6DAB-5A1B-494D-9D75-D7A041944D72}">
      <dgm:prSet/>
      <dgm:spPr>
        <a:solidFill>
          <a:srgbClr val="002060"/>
        </a:solidFill>
      </dgm:spPr>
      <dgm:t>
        <a:bodyPr/>
        <a:lstStyle/>
        <a:p>
          <a:endParaRPr lang="tr-TR"/>
        </a:p>
      </dgm:t>
    </dgm:pt>
    <dgm:pt modelId="{A80F26AA-C332-4A17-AF88-CCEFBF846D56}" type="sibTrans" cxnId="{2B3A6DAB-5A1B-494D-9D75-D7A041944D72}">
      <dgm:prSet/>
      <dgm:spPr/>
      <dgm:t>
        <a:bodyPr/>
        <a:lstStyle/>
        <a:p>
          <a:endParaRPr lang="tr-TR"/>
        </a:p>
      </dgm:t>
    </dgm:pt>
    <dgm:pt modelId="{FB15B351-0573-44BC-8B6C-5C931B8F76EF}">
      <dgm:prSet phldrT="[Metin]"/>
      <dgm:spPr/>
      <dgm:t>
        <a:bodyPr/>
        <a:lstStyle/>
        <a:p>
          <a:r>
            <a:rPr lang="tr-TR" b="1" dirty="0" smtClean="0">
              <a:solidFill>
                <a:schemeClr val="tx1"/>
              </a:solidFill>
            </a:rPr>
            <a:t>Kağıt</a:t>
          </a:r>
          <a:r>
            <a:rPr lang="tr-TR" dirty="0" smtClean="0"/>
            <a:t> </a:t>
          </a:r>
          <a:endParaRPr lang="tr-TR" dirty="0"/>
        </a:p>
      </dgm:t>
    </dgm:pt>
    <dgm:pt modelId="{636BC82F-1FE0-4170-9154-DE0FDB0D010D}" type="parTrans" cxnId="{35F3CD86-8B78-4E83-B910-04FBB737FDEE}">
      <dgm:prSet/>
      <dgm:spPr>
        <a:solidFill>
          <a:srgbClr val="002060"/>
        </a:solidFill>
      </dgm:spPr>
      <dgm:t>
        <a:bodyPr/>
        <a:lstStyle/>
        <a:p>
          <a:endParaRPr lang="tr-TR"/>
        </a:p>
      </dgm:t>
    </dgm:pt>
    <dgm:pt modelId="{26DC5050-6434-4791-8EDC-CDC61512B4FD}" type="sibTrans" cxnId="{35F3CD86-8B78-4E83-B910-04FBB737FDEE}">
      <dgm:prSet/>
      <dgm:spPr/>
      <dgm:t>
        <a:bodyPr/>
        <a:lstStyle/>
        <a:p>
          <a:endParaRPr lang="tr-TR"/>
        </a:p>
      </dgm:t>
    </dgm:pt>
    <dgm:pt modelId="{DB4DBB55-C79C-4E9E-BEC8-E1D08F086C91}">
      <dgm:prSet phldrT="[Metin]"/>
      <dgm:spPr/>
      <dgm:t>
        <a:bodyPr/>
        <a:lstStyle/>
        <a:p>
          <a:r>
            <a:rPr lang="tr-TR" b="1" dirty="0" smtClean="0">
              <a:solidFill>
                <a:schemeClr val="tx1"/>
              </a:solidFill>
            </a:rPr>
            <a:t>Sayfa düzeni</a:t>
          </a:r>
          <a:endParaRPr lang="tr-TR" b="1" dirty="0">
            <a:solidFill>
              <a:schemeClr val="tx1"/>
            </a:solidFill>
          </a:endParaRPr>
        </a:p>
      </dgm:t>
    </dgm:pt>
    <dgm:pt modelId="{6B19889F-EB7E-45FF-A163-8A54AC7BFEB0}" type="parTrans" cxnId="{15A64006-2C71-487B-9996-4F406219C6E2}">
      <dgm:prSet/>
      <dgm:spPr>
        <a:solidFill>
          <a:srgbClr val="002060"/>
        </a:solidFill>
      </dgm:spPr>
      <dgm:t>
        <a:bodyPr/>
        <a:lstStyle/>
        <a:p>
          <a:endParaRPr lang="tr-TR"/>
        </a:p>
      </dgm:t>
    </dgm:pt>
    <dgm:pt modelId="{92AF1330-0BA8-44A4-B453-1D1C81361995}" type="sibTrans" cxnId="{15A64006-2C71-487B-9996-4F406219C6E2}">
      <dgm:prSet/>
      <dgm:spPr/>
      <dgm:t>
        <a:bodyPr/>
        <a:lstStyle/>
        <a:p>
          <a:endParaRPr lang="tr-TR"/>
        </a:p>
      </dgm:t>
    </dgm:pt>
    <dgm:pt modelId="{830E340D-3673-4D2F-8CAD-807079AD1294}">
      <dgm:prSet/>
      <dgm:spPr/>
      <dgm:t>
        <a:bodyPr/>
        <a:lstStyle/>
        <a:p>
          <a:r>
            <a:rPr lang="tr-TR" b="1" dirty="0" smtClean="0">
              <a:solidFill>
                <a:schemeClr val="tx1"/>
              </a:solidFill>
            </a:rPr>
            <a:t>Resim</a:t>
          </a:r>
          <a:r>
            <a:rPr lang="tr-TR" dirty="0" smtClean="0"/>
            <a:t> </a:t>
          </a:r>
          <a:endParaRPr lang="tr-TR" dirty="0"/>
        </a:p>
      </dgm:t>
    </dgm:pt>
    <dgm:pt modelId="{F8B8D0EC-A3EB-40C2-8AFB-A959B1ECD523}" type="parTrans" cxnId="{E1513B0B-ECE6-4689-A33C-6F5B5D0E2AE0}">
      <dgm:prSet/>
      <dgm:spPr>
        <a:solidFill>
          <a:srgbClr val="002060"/>
        </a:solidFill>
        <a:ln>
          <a:solidFill>
            <a:srgbClr val="002060"/>
          </a:solidFill>
        </a:ln>
      </dgm:spPr>
      <dgm:t>
        <a:bodyPr/>
        <a:lstStyle/>
        <a:p>
          <a:endParaRPr lang="tr-TR"/>
        </a:p>
      </dgm:t>
    </dgm:pt>
    <dgm:pt modelId="{7D8976EA-0795-4DF0-9A6B-8FEDF2B547F2}" type="sibTrans" cxnId="{E1513B0B-ECE6-4689-A33C-6F5B5D0E2AE0}">
      <dgm:prSet/>
      <dgm:spPr/>
      <dgm:t>
        <a:bodyPr/>
        <a:lstStyle/>
        <a:p>
          <a:endParaRPr lang="tr-TR"/>
        </a:p>
      </dgm:t>
    </dgm:pt>
    <dgm:pt modelId="{CA6BE03F-B619-4BA0-B810-C9E6E1BB2FFB}">
      <dgm:prSet/>
      <dgm:spPr/>
      <dgm:t>
        <a:bodyPr/>
        <a:lstStyle/>
        <a:p>
          <a:r>
            <a:rPr lang="tr-TR" b="1" dirty="0" smtClean="0">
              <a:solidFill>
                <a:schemeClr val="tx1"/>
              </a:solidFill>
            </a:rPr>
            <a:t>Harf,punto,</a:t>
          </a:r>
        </a:p>
        <a:p>
          <a:r>
            <a:rPr lang="tr-TR" b="1" dirty="0" smtClean="0">
              <a:solidFill>
                <a:schemeClr val="tx1"/>
              </a:solidFill>
            </a:rPr>
            <a:t>Yazım kuralları </a:t>
          </a:r>
          <a:endParaRPr lang="tr-TR" b="1" dirty="0">
            <a:solidFill>
              <a:schemeClr val="tx1"/>
            </a:solidFill>
          </a:endParaRPr>
        </a:p>
      </dgm:t>
    </dgm:pt>
    <dgm:pt modelId="{12957B1C-8696-495F-A8E9-44F9817562E8}" type="parTrans" cxnId="{CFC7C783-56AE-42D3-BFB7-80CDFA92AC5D}">
      <dgm:prSet/>
      <dgm:spPr>
        <a:solidFill>
          <a:srgbClr val="002060"/>
        </a:solidFill>
      </dgm:spPr>
      <dgm:t>
        <a:bodyPr/>
        <a:lstStyle/>
        <a:p>
          <a:endParaRPr lang="tr-TR"/>
        </a:p>
      </dgm:t>
    </dgm:pt>
    <dgm:pt modelId="{791B6F52-143B-499B-A60F-5278B6D290D2}" type="sibTrans" cxnId="{CFC7C783-56AE-42D3-BFB7-80CDFA92AC5D}">
      <dgm:prSet/>
      <dgm:spPr/>
      <dgm:t>
        <a:bodyPr/>
        <a:lstStyle/>
        <a:p>
          <a:endParaRPr lang="tr-TR"/>
        </a:p>
      </dgm:t>
    </dgm:pt>
    <dgm:pt modelId="{7625711F-B92F-4AC2-A743-00DFF8712B3E}" type="pres">
      <dgm:prSet presAssocID="{BEBFDBBC-B682-4F02-951E-D6310B0FDE54}" presName="Name0" presStyleCnt="0">
        <dgm:presLayoutVars>
          <dgm:chMax val="1"/>
          <dgm:dir/>
          <dgm:animLvl val="ctr"/>
          <dgm:resizeHandles val="exact"/>
        </dgm:presLayoutVars>
      </dgm:prSet>
      <dgm:spPr/>
      <dgm:t>
        <a:bodyPr/>
        <a:lstStyle/>
        <a:p>
          <a:endParaRPr lang="tr-TR"/>
        </a:p>
      </dgm:t>
    </dgm:pt>
    <dgm:pt modelId="{2C338471-B4E6-49A7-A700-955832628028}" type="pres">
      <dgm:prSet presAssocID="{A120E476-EC67-4FD6-BE5D-952D8347717A}" presName="centerShape" presStyleLbl="node0" presStyleIdx="0" presStyleCnt="1"/>
      <dgm:spPr/>
      <dgm:t>
        <a:bodyPr/>
        <a:lstStyle/>
        <a:p>
          <a:endParaRPr lang="tr-TR"/>
        </a:p>
      </dgm:t>
    </dgm:pt>
    <dgm:pt modelId="{DB3DE360-9353-4E72-95A1-6C00DF185053}" type="pres">
      <dgm:prSet presAssocID="{6575BDDE-284B-456F-BE1D-AE3980374B19}" presName="parTrans" presStyleLbl="sibTrans2D1" presStyleIdx="0" presStyleCnt="6"/>
      <dgm:spPr/>
      <dgm:t>
        <a:bodyPr/>
        <a:lstStyle/>
        <a:p>
          <a:endParaRPr lang="tr-TR"/>
        </a:p>
      </dgm:t>
    </dgm:pt>
    <dgm:pt modelId="{1EBA4B16-3C4C-4DE1-9262-03CEE690DB71}" type="pres">
      <dgm:prSet presAssocID="{6575BDDE-284B-456F-BE1D-AE3980374B19}" presName="connectorText" presStyleLbl="sibTrans2D1" presStyleIdx="0" presStyleCnt="6"/>
      <dgm:spPr/>
      <dgm:t>
        <a:bodyPr/>
        <a:lstStyle/>
        <a:p>
          <a:endParaRPr lang="tr-TR"/>
        </a:p>
      </dgm:t>
    </dgm:pt>
    <dgm:pt modelId="{BA5B2F4A-977F-435A-B97B-C03EFFC66A7F}" type="pres">
      <dgm:prSet presAssocID="{1E9AB68B-F3B1-412D-892A-C875F9E7BB6B}" presName="node" presStyleLbl="node1" presStyleIdx="0" presStyleCnt="6">
        <dgm:presLayoutVars>
          <dgm:bulletEnabled val="1"/>
        </dgm:presLayoutVars>
      </dgm:prSet>
      <dgm:spPr/>
      <dgm:t>
        <a:bodyPr/>
        <a:lstStyle/>
        <a:p>
          <a:endParaRPr lang="tr-TR"/>
        </a:p>
      </dgm:t>
    </dgm:pt>
    <dgm:pt modelId="{05818823-E046-493F-91A7-2DC7BA8CDB82}" type="pres">
      <dgm:prSet presAssocID="{12957B1C-8696-495F-A8E9-44F9817562E8}" presName="parTrans" presStyleLbl="sibTrans2D1" presStyleIdx="1" presStyleCnt="6"/>
      <dgm:spPr/>
      <dgm:t>
        <a:bodyPr/>
        <a:lstStyle/>
        <a:p>
          <a:endParaRPr lang="tr-TR"/>
        </a:p>
      </dgm:t>
    </dgm:pt>
    <dgm:pt modelId="{1616F629-F448-4204-A788-66075F964416}" type="pres">
      <dgm:prSet presAssocID="{12957B1C-8696-495F-A8E9-44F9817562E8}" presName="connectorText" presStyleLbl="sibTrans2D1" presStyleIdx="1" presStyleCnt="6"/>
      <dgm:spPr/>
      <dgm:t>
        <a:bodyPr/>
        <a:lstStyle/>
        <a:p>
          <a:endParaRPr lang="tr-TR"/>
        </a:p>
      </dgm:t>
    </dgm:pt>
    <dgm:pt modelId="{AE3104C7-E236-41AE-9C0D-B7D391E7FDF3}" type="pres">
      <dgm:prSet presAssocID="{CA6BE03F-B619-4BA0-B810-C9E6E1BB2FFB}" presName="node" presStyleLbl="node1" presStyleIdx="1" presStyleCnt="6">
        <dgm:presLayoutVars>
          <dgm:bulletEnabled val="1"/>
        </dgm:presLayoutVars>
      </dgm:prSet>
      <dgm:spPr/>
      <dgm:t>
        <a:bodyPr/>
        <a:lstStyle/>
        <a:p>
          <a:endParaRPr lang="tr-TR"/>
        </a:p>
      </dgm:t>
    </dgm:pt>
    <dgm:pt modelId="{6BE926C0-1194-40EC-9E16-C53F148FED69}" type="pres">
      <dgm:prSet presAssocID="{F8B8D0EC-A3EB-40C2-8AFB-A959B1ECD523}" presName="parTrans" presStyleLbl="sibTrans2D1" presStyleIdx="2" presStyleCnt="6"/>
      <dgm:spPr/>
      <dgm:t>
        <a:bodyPr/>
        <a:lstStyle/>
        <a:p>
          <a:endParaRPr lang="tr-TR"/>
        </a:p>
      </dgm:t>
    </dgm:pt>
    <dgm:pt modelId="{0EE1E92E-7114-43C8-96C6-0DC7EBF2752C}" type="pres">
      <dgm:prSet presAssocID="{F8B8D0EC-A3EB-40C2-8AFB-A959B1ECD523}" presName="connectorText" presStyleLbl="sibTrans2D1" presStyleIdx="2" presStyleCnt="6"/>
      <dgm:spPr/>
      <dgm:t>
        <a:bodyPr/>
        <a:lstStyle/>
        <a:p>
          <a:endParaRPr lang="tr-TR"/>
        </a:p>
      </dgm:t>
    </dgm:pt>
    <dgm:pt modelId="{14DCF8F7-9CB3-46C7-85F6-D865E7DAA916}" type="pres">
      <dgm:prSet presAssocID="{830E340D-3673-4D2F-8CAD-807079AD1294}" presName="node" presStyleLbl="node1" presStyleIdx="2" presStyleCnt="6">
        <dgm:presLayoutVars>
          <dgm:bulletEnabled val="1"/>
        </dgm:presLayoutVars>
      </dgm:prSet>
      <dgm:spPr/>
      <dgm:t>
        <a:bodyPr/>
        <a:lstStyle/>
        <a:p>
          <a:endParaRPr lang="tr-TR"/>
        </a:p>
      </dgm:t>
    </dgm:pt>
    <dgm:pt modelId="{D1151A97-BB81-4C09-A8BE-81CAA4B378DC}" type="pres">
      <dgm:prSet presAssocID="{E5906CCC-0830-47EC-A026-E07E68842C2E}" presName="parTrans" presStyleLbl="sibTrans2D1" presStyleIdx="3" presStyleCnt="6"/>
      <dgm:spPr/>
      <dgm:t>
        <a:bodyPr/>
        <a:lstStyle/>
        <a:p>
          <a:endParaRPr lang="tr-TR"/>
        </a:p>
      </dgm:t>
    </dgm:pt>
    <dgm:pt modelId="{4732CA57-5AE2-474A-8740-144E4C6E83BD}" type="pres">
      <dgm:prSet presAssocID="{E5906CCC-0830-47EC-A026-E07E68842C2E}" presName="connectorText" presStyleLbl="sibTrans2D1" presStyleIdx="3" presStyleCnt="6"/>
      <dgm:spPr/>
      <dgm:t>
        <a:bodyPr/>
        <a:lstStyle/>
        <a:p>
          <a:endParaRPr lang="tr-TR"/>
        </a:p>
      </dgm:t>
    </dgm:pt>
    <dgm:pt modelId="{BDEC445A-228A-4A6F-9951-5795A5C04C50}" type="pres">
      <dgm:prSet presAssocID="{6AF4CC44-B99C-4501-815B-AF095D4680F0}" presName="node" presStyleLbl="node1" presStyleIdx="3" presStyleCnt="6">
        <dgm:presLayoutVars>
          <dgm:bulletEnabled val="1"/>
        </dgm:presLayoutVars>
      </dgm:prSet>
      <dgm:spPr/>
      <dgm:t>
        <a:bodyPr/>
        <a:lstStyle/>
        <a:p>
          <a:endParaRPr lang="tr-TR"/>
        </a:p>
      </dgm:t>
    </dgm:pt>
    <dgm:pt modelId="{A406F734-39FC-4CA2-A64D-A7C20827E4E7}" type="pres">
      <dgm:prSet presAssocID="{636BC82F-1FE0-4170-9154-DE0FDB0D010D}" presName="parTrans" presStyleLbl="sibTrans2D1" presStyleIdx="4" presStyleCnt="6"/>
      <dgm:spPr/>
      <dgm:t>
        <a:bodyPr/>
        <a:lstStyle/>
        <a:p>
          <a:endParaRPr lang="tr-TR"/>
        </a:p>
      </dgm:t>
    </dgm:pt>
    <dgm:pt modelId="{B57FD393-9857-4FC3-B03C-088C562553A8}" type="pres">
      <dgm:prSet presAssocID="{636BC82F-1FE0-4170-9154-DE0FDB0D010D}" presName="connectorText" presStyleLbl="sibTrans2D1" presStyleIdx="4" presStyleCnt="6"/>
      <dgm:spPr/>
      <dgm:t>
        <a:bodyPr/>
        <a:lstStyle/>
        <a:p>
          <a:endParaRPr lang="tr-TR"/>
        </a:p>
      </dgm:t>
    </dgm:pt>
    <dgm:pt modelId="{3CF22065-EC66-4AAF-B3FE-0ACC3F045F52}" type="pres">
      <dgm:prSet presAssocID="{FB15B351-0573-44BC-8B6C-5C931B8F76EF}" presName="node" presStyleLbl="node1" presStyleIdx="4" presStyleCnt="6">
        <dgm:presLayoutVars>
          <dgm:bulletEnabled val="1"/>
        </dgm:presLayoutVars>
      </dgm:prSet>
      <dgm:spPr/>
      <dgm:t>
        <a:bodyPr/>
        <a:lstStyle/>
        <a:p>
          <a:endParaRPr lang="tr-TR"/>
        </a:p>
      </dgm:t>
    </dgm:pt>
    <dgm:pt modelId="{B0C46E9C-D387-436D-AE2B-E22D38F7C873}" type="pres">
      <dgm:prSet presAssocID="{6B19889F-EB7E-45FF-A163-8A54AC7BFEB0}" presName="parTrans" presStyleLbl="sibTrans2D1" presStyleIdx="5" presStyleCnt="6"/>
      <dgm:spPr/>
      <dgm:t>
        <a:bodyPr/>
        <a:lstStyle/>
        <a:p>
          <a:endParaRPr lang="tr-TR"/>
        </a:p>
      </dgm:t>
    </dgm:pt>
    <dgm:pt modelId="{45ECD002-FFB1-4F5F-9A7E-6481760E6F8F}" type="pres">
      <dgm:prSet presAssocID="{6B19889F-EB7E-45FF-A163-8A54AC7BFEB0}" presName="connectorText" presStyleLbl="sibTrans2D1" presStyleIdx="5" presStyleCnt="6"/>
      <dgm:spPr/>
      <dgm:t>
        <a:bodyPr/>
        <a:lstStyle/>
        <a:p>
          <a:endParaRPr lang="tr-TR"/>
        </a:p>
      </dgm:t>
    </dgm:pt>
    <dgm:pt modelId="{95352773-80F9-4AFB-96AE-67BB14CFE49E}" type="pres">
      <dgm:prSet presAssocID="{DB4DBB55-C79C-4E9E-BEC8-E1D08F086C91}" presName="node" presStyleLbl="node1" presStyleIdx="5" presStyleCnt="6">
        <dgm:presLayoutVars>
          <dgm:bulletEnabled val="1"/>
        </dgm:presLayoutVars>
      </dgm:prSet>
      <dgm:spPr/>
      <dgm:t>
        <a:bodyPr/>
        <a:lstStyle/>
        <a:p>
          <a:endParaRPr lang="tr-TR"/>
        </a:p>
      </dgm:t>
    </dgm:pt>
  </dgm:ptLst>
  <dgm:cxnLst>
    <dgm:cxn modelId="{9287BA63-D75C-4E5F-9E07-FAD7BD5F2DC2}" type="presOf" srcId="{F8B8D0EC-A3EB-40C2-8AFB-A959B1ECD523}" destId="{0EE1E92E-7114-43C8-96C6-0DC7EBF2752C}" srcOrd="1" destOrd="0" presId="urn:microsoft.com/office/officeart/2005/8/layout/radial5"/>
    <dgm:cxn modelId="{35F3CD86-8B78-4E83-B910-04FBB737FDEE}" srcId="{A120E476-EC67-4FD6-BE5D-952D8347717A}" destId="{FB15B351-0573-44BC-8B6C-5C931B8F76EF}" srcOrd="4" destOrd="0" parTransId="{636BC82F-1FE0-4170-9154-DE0FDB0D010D}" sibTransId="{26DC5050-6434-4791-8EDC-CDC61512B4FD}"/>
    <dgm:cxn modelId="{D8396E6F-27FD-4493-BF6B-E1ABC2D50732}" type="presOf" srcId="{E5906CCC-0830-47EC-A026-E07E68842C2E}" destId="{D1151A97-BB81-4C09-A8BE-81CAA4B378DC}" srcOrd="0" destOrd="0" presId="urn:microsoft.com/office/officeart/2005/8/layout/radial5"/>
    <dgm:cxn modelId="{2DC2B1EC-9350-4F38-9389-05345DA401F6}" type="presOf" srcId="{1E9AB68B-F3B1-412D-892A-C875F9E7BB6B}" destId="{BA5B2F4A-977F-435A-B97B-C03EFFC66A7F}" srcOrd="0" destOrd="0" presId="urn:microsoft.com/office/officeart/2005/8/layout/radial5"/>
    <dgm:cxn modelId="{82F43259-CD66-4C0D-AF6D-E4EB90D267DA}" type="presOf" srcId="{6575BDDE-284B-456F-BE1D-AE3980374B19}" destId="{1EBA4B16-3C4C-4DE1-9262-03CEE690DB71}" srcOrd="1" destOrd="0" presId="urn:microsoft.com/office/officeart/2005/8/layout/radial5"/>
    <dgm:cxn modelId="{CFC7C783-56AE-42D3-BFB7-80CDFA92AC5D}" srcId="{A120E476-EC67-4FD6-BE5D-952D8347717A}" destId="{CA6BE03F-B619-4BA0-B810-C9E6E1BB2FFB}" srcOrd="1" destOrd="0" parTransId="{12957B1C-8696-495F-A8E9-44F9817562E8}" sibTransId="{791B6F52-143B-499B-A60F-5278B6D290D2}"/>
    <dgm:cxn modelId="{7E2C4193-9826-4EEF-BA4C-266D0BD93EEF}" type="presOf" srcId="{F8B8D0EC-A3EB-40C2-8AFB-A959B1ECD523}" destId="{6BE926C0-1194-40EC-9E16-C53F148FED69}" srcOrd="0" destOrd="0" presId="urn:microsoft.com/office/officeart/2005/8/layout/radial5"/>
    <dgm:cxn modelId="{BEB0BA98-22D1-4C2E-9712-819F7D001741}" type="presOf" srcId="{CA6BE03F-B619-4BA0-B810-C9E6E1BB2FFB}" destId="{AE3104C7-E236-41AE-9C0D-B7D391E7FDF3}" srcOrd="0" destOrd="0" presId="urn:microsoft.com/office/officeart/2005/8/layout/radial5"/>
    <dgm:cxn modelId="{15A64006-2C71-487B-9996-4F406219C6E2}" srcId="{A120E476-EC67-4FD6-BE5D-952D8347717A}" destId="{DB4DBB55-C79C-4E9E-BEC8-E1D08F086C91}" srcOrd="5" destOrd="0" parTransId="{6B19889F-EB7E-45FF-A163-8A54AC7BFEB0}" sibTransId="{92AF1330-0BA8-44A4-B453-1D1C81361995}"/>
    <dgm:cxn modelId="{ACB18EDF-8DDB-4430-9A7E-5C38D139A735}" type="presOf" srcId="{6AF4CC44-B99C-4501-815B-AF095D4680F0}" destId="{BDEC445A-228A-4A6F-9951-5795A5C04C50}" srcOrd="0" destOrd="0" presId="urn:microsoft.com/office/officeart/2005/8/layout/radial5"/>
    <dgm:cxn modelId="{598F19D9-FC98-431B-B762-B3D7886FBF61}" type="presOf" srcId="{6575BDDE-284B-456F-BE1D-AE3980374B19}" destId="{DB3DE360-9353-4E72-95A1-6C00DF185053}" srcOrd="0" destOrd="0" presId="urn:microsoft.com/office/officeart/2005/8/layout/radial5"/>
    <dgm:cxn modelId="{AB987D58-DFA4-45A3-924D-345E83E896E4}" type="presOf" srcId="{12957B1C-8696-495F-A8E9-44F9817562E8}" destId="{05818823-E046-493F-91A7-2DC7BA8CDB82}" srcOrd="0" destOrd="0" presId="urn:microsoft.com/office/officeart/2005/8/layout/radial5"/>
    <dgm:cxn modelId="{81B4057F-9FA4-43F6-BD6D-7B7B0C543227}" type="presOf" srcId="{6B19889F-EB7E-45FF-A163-8A54AC7BFEB0}" destId="{45ECD002-FFB1-4F5F-9A7E-6481760E6F8F}" srcOrd="1" destOrd="0" presId="urn:microsoft.com/office/officeart/2005/8/layout/radial5"/>
    <dgm:cxn modelId="{99A702F2-1594-4026-A6B1-E4260541D9F3}" type="presOf" srcId="{FB15B351-0573-44BC-8B6C-5C931B8F76EF}" destId="{3CF22065-EC66-4AAF-B3FE-0ACC3F045F52}" srcOrd="0" destOrd="0" presId="urn:microsoft.com/office/officeart/2005/8/layout/radial5"/>
    <dgm:cxn modelId="{E1513B0B-ECE6-4689-A33C-6F5B5D0E2AE0}" srcId="{A120E476-EC67-4FD6-BE5D-952D8347717A}" destId="{830E340D-3673-4D2F-8CAD-807079AD1294}" srcOrd="2" destOrd="0" parTransId="{F8B8D0EC-A3EB-40C2-8AFB-A959B1ECD523}" sibTransId="{7D8976EA-0795-4DF0-9A6B-8FEDF2B547F2}"/>
    <dgm:cxn modelId="{D63CB9E4-C8B2-45B3-9FEA-B6965426D8D2}" type="presOf" srcId="{6B19889F-EB7E-45FF-A163-8A54AC7BFEB0}" destId="{B0C46E9C-D387-436D-AE2B-E22D38F7C873}" srcOrd="0" destOrd="0" presId="urn:microsoft.com/office/officeart/2005/8/layout/radial5"/>
    <dgm:cxn modelId="{7385F390-C1F1-417E-98EF-29249704C350}" srcId="{BEBFDBBC-B682-4F02-951E-D6310B0FDE54}" destId="{A120E476-EC67-4FD6-BE5D-952D8347717A}" srcOrd="0" destOrd="0" parTransId="{ED8CB110-1380-4E91-B1C8-3913B7B6D925}" sibTransId="{4666E301-0594-49B0-AB0F-39C8E1FB3ECC}"/>
    <dgm:cxn modelId="{ABA5A519-69AB-46F6-9164-EDA2E3F55B56}" srcId="{A120E476-EC67-4FD6-BE5D-952D8347717A}" destId="{1E9AB68B-F3B1-412D-892A-C875F9E7BB6B}" srcOrd="0" destOrd="0" parTransId="{6575BDDE-284B-456F-BE1D-AE3980374B19}" sibTransId="{7D51B5AA-0ADA-47BA-BC09-66346AD00E31}"/>
    <dgm:cxn modelId="{F4463EFB-C497-4A2B-83A7-B264066BE091}" type="presOf" srcId="{E5906CCC-0830-47EC-A026-E07E68842C2E}" destId="{4732CA57-5AE2-474A-8740-144E4C6E83BD}" srcOrd="1" destOrd="0" presId="urn:microsoft.com/office/officeart/2005/8/layout/radial5"/>
    <dgm:cxn modelId="{6F6FFAA1-1768-4A7B-92BA-5B8089AEF62D}" type="presOf" srcId="{830E340D-3673-4D2F-8CAD-807079AD1294}" destId="{14DCF8F7-9CB3-46C7-85F6-D865E7DAA916}" srcOrd="0" destOrd="0" presId="urn:microsoft.com/office/officeart/2005/8/layout/radial5"/>
    <dgm:cxn modelId="{48A29F4D-5F0A-4527-8F09-D59C0FD7199D}" type="presOf" srcId="{636BC82F-1FE0-4170-9154-DE0FDB0D010D}" destId="{A406F734-39FC-4CA2-A64D-A7C20827E4E7}" srcOrd="0" destOrd="0" presId="urn:microsoft.com/office/officeart/2005/8/layout/radial5"/>
    <dgm:cxn modelId="{408734D8-1CC5-40F5-8BB3-4A6FF7258013}" type="presOf" srcId="{A120E476-EC67-4FD6-BE5D-952D8347717A}" destId="{2C338471-B4E6-49A7-A700-955832628028}" srcOrd="0" destOrd="0" presId="urn:microsoft.com/office/officeart/2005/8/layout/radial5"/>
    <dgm:cxn modelId="{2B3A6DAB-5A1B-494D-9D75-D7A041944D72}" srcId="{A120E476-EC67-4FD6-BE5D-952D8347717A}" destId="{6AF4CC44-B99C-4501-815B-AF095D4680F0}" srcOrd="3" destOrd="0" parTransId="{E5906CCC-0830-47EC-A026-E07E68842C2E}" sibTransId="{A80F26AA-C332-4A17-AF88-CCEFBF846D56}"/>
    <dgm:cxn modelId="{F2206962-7EA7-4FC1-B825-BDEF687F278E}" type="presOf" srcId="{DB4DBB55-C79C-4E9E-BEC8-E1D08F086C91}" destId="{95352773-80F9-4AFB-96AE-67BB14CFE49E}" srcOrd="0" destOrd="0" presId="urn:microsoft.com/office/officeart/2005/8/layout/radial5"/>
    <dgm:cxn modelId="{7CDCD5B4-8214-49FF-8FF6-32D6E182CF5B}" type="presOf" srcId="{BEBFDBBC-B682-4F02-951E-D6310B0FDE54}" destId="{7625711F-B92F-4AC2-A743-00DFF8712B3E}" srcOrd="0" destOrd="0" presId="urn:microsoft.com/office/officeart/2005/8/layout/radial5"/>
    <dgm:cxn modelId="{D133A24B-AFBC-4973-A728-C38EE45AF373}" type="presOf" srcId="{12957B1C-8696-495F-A8E9-44F9817562E8}" destId="{1616F629-F448-4204-A788-66075F964416}" srcOrd="1" destOrd="0" presId="urn:microsoft.com/office/officeart/2005/8/layout/radial5"/>
    <dgm:cxn modelId="{48B08F04-5837-4E08-8C9D-D2BE06AD6E69}" type="presOf" srcId="{636BC82F-1FE0-4170-9154-DE0FDB0D010D}" destId="{B57FD393-9857-4FC3-B03C-088C562553A8}" srcOrd="1" destOrd="0" presId="urn:microsoft.com/office/officeart/2005/8/layout/radial5"/>
    <dgm:cxn modelId="{EE75430F-6757-48EB-BC03-68885BD5CE94}" type="presParOf" srcId="{7625711F-B92F-4AC2-A743-00DFF8712B3E}" destId="{2C338471-B4E6-49A7-A700-955832628028}" srcOrd="0" destOrd="0" presId="urn:microsoft.com/office/officeart/2005/8/layout/radial5"/>
    <dgm:cxn modelId="{76C61401-85E1-4DD3-B0FE-D93E4911CEA5}" type="presParOf" srcId="{7625711F-B92F-4AC2-A743-00DFF8712B3E}" destId="{DB3DE360-9353-4E72-95A1-6C00DF185053}" srcOrd="1" destOrd="0" presId="urn:microsoft.com/office/officeart/2005/8/layout/radial5"/>
    <dgm:cxn modelId="{E00ED63B-9D50-4561-ADB1-6CAF7E2C603E}" type="presParOf" srcId="{DB3DE360-9353-4E72-95A1-6C00DF185053}" destId="{1EBA4B16-3C4C-4DE1-9262-03CEE690DB71}" srcOrd="0" destOrd="0" presId="urn:microsoft.com/office/officeart/2005/8/layout/radial5"/>
    <dgm:cxn modelId="{657700E2-BF43-4E5B-827A-1F311D719EC1}" type="presParOf" srcId="{7625711F-B92F-4AC2-A743-00DFF8712B3E}" destId="{BA5B2F4A-977F-435A-B97B-C03EFFC66A7F}" srcOrd="2" destOrd="0" presId="urn:microsoft.com/office/officeart/2005/8/layout/radial5"/>
    <dgm:cxn modelId="{EA0507CC-649E-48AF-9E86-A5272673561B}" type="presParOf" srcId="{7625711F-B92F-4AC2-A743-00DFF8712B3E}" destId="{05818823-E046-493F-91A7-2DC7BA8CDB82}" srcOrd="3" destOrd="0" presId="urn:microsoft.com/office/officeart/2005/8/layout/radial5"/>
    <dgm:cxn modelId="{3733E2E8-6BC2-4426-9891-3C894A0F8167}" type="presParOf" srcId="{05818823-E046-493F-91A7-2DC7BA8CDB82}" destId="{1616F629-F448-4204-A788-66075F964416}" srcOrd="0" destOrd="0" presId="urn:microsoft.com/office/officeart/2005/8/layout/radial5"/>
    <dgm:cxn modelId="{4894478E-C900-4707-846C-C76390D9170C}" type="presParOf" srcId="{7625711F-B92F-4AC2-A743-00DFF8712B3E}" destId="{AE3104C7-E236-41AE-9C0D-B7D391E7FDF3}" srcOrd="4" destOrd="0" presId="urn:microsoft.com/office/officeart/2005/8/layout/radial5"/>
    <dgm:cxn modelId="{77F58BE2-D37C-4897-95A9-0638FA03DA42}" type="presParOf" srcId="{7625711F-B92F-4AC2-A743-00DFF8712B3E}" destId="{6BE926C0-1194-40EC-9E16-C53F148FED69}" srcOrd="5" destOrd="0" presId="urn:microsoft.com/office/officeart/2005/8/layout/radial5"/>
    <dgm:cxn modelId="{FE637EFF-F59C-434B-B1D2-AA59D2777397}" type="presParOf" srcId="{6BE926C0-1194-40EC-9E16-C53F148FED69}" destId="{0EE1E92E-7114-43C8-96C6-0DC7EBF2752C}" srcOrd="0" destOrd="0" presId="urn:microsoft.com/office/officeart/2005/8/layout/radial5"/>
    <dgm:cxn modelId="{A087AB7A-BF58-4C9F-80B6-8D30ECC336B5}" type="presParOf" srcId="{7625711F-B92F-4AC2-A743-00DFF8712B3E}" destId="{14DCF8F7-9CB3-46C7-85F6-D865E7DAA916}" srcOrd="6" destOrd="0" presId="urn:microsoft.com/office/officeart/2005/8/layout/radial5"/>
    <dgm:cxn modelId="{1C3E168A-DDD2-438C-B4B0-A550322C73ED}" type="presParOf" srcId="{7625711F-B92F-4AC2-A743-00DFF8712B3E}" destId="{D1151A97-BB81-4C09-A8BE-81CAA4B378DC}" srcOrd="7" destOrd="0" presId="urn:microsoft.com/office/officeart/2005/8/layout/radial5"/>
    <dgm:cxn modelId="{82313683-0598-462B-97AF-57CC3629BEFA}" type="presParOf" srcId="{D1151A97-BB81-4C09-A8BE-81CAA4B378DC}" destId="{4732CA57-5AE2-474A-8740-144E4C6E83BD}" srcOrd="0" destOrd="0" presId="urn:microsoft.com/office/officeart/2005/8/layout/radial5"/>
    <dgm:cxn modelId="{738F4895-D590-4D5E-A0F3-686CB182A9CD}" type="presParOf" srcId="{7625711F-B92F-4AC2-A743-00DFF8712B3E}" destId="{BDEC445A-228A-4A6F-9951-5795A5C04C50}" srcOrd="8" destOrd="0" presId="urn:microsoft.com/office/officeart/2005/8/layout/radial5"/>
    <dgm:cxn modelId="{E751A2F6-C795-488E-AD48-8CC761150F49}" type="presParOf" srcId="{7625711F-B92F-4AC2-A743-00DFF8712B3E}" destId="{A406F734-39FC-4CA2-A64D-A7C20827E4E7}" srcOrd="9" destOrd="0" presId="urn:microsoft.com/office/officeart/2005/8/layout/radial5"/>
    <dgm:cxn modelId="{BB63C61C-07AA-4C35-8869-B85EC4ED71D3}" type="presParOf" srcId="{A406F734-39FC-4CA2-A64D-A7C20827E4E7}" destId="{B57FD393-9857-4FC3-B03C-088C562553A8}" srcOrd="0" destOrd="0" presId="urn:microsoft.com/office/officeart/2005/8/layout/radial5"/>
    <dgm:cxn modelId="{BE1BEE2E-CC88-4C5E-838B-730A23714F15}" type="presParOf" srcId="{7625711F-B92F-4AC2-A743-00DFF8712B3E}" destId="{3CF22065-EC66-4AAF-B3FE-0ACC3F045F52}" srcOrd="10" destOrd="0" presId="urn:microsoft.com/office/officeart/2005/8/layout/radial5"/>
    <dgm:cxn modelId="{5AA2CC6E-A7BD-4F1C-8FA2-3C57B9FB5822}" type="presParOf" srcId="{7625711F-B92F-4AC2-A743-00DFF8712B3E}" destId="{B0C46E9C-D387-436D-AE2B-E22D38F7C873}" srcOrd="11" destOrd="0" presId="urn:microsoft.com/office/officeart/2005/8/layout/radial5"/>
    <dgm:cxn modelId="{9CAFB716-BE7E-4188-BDA6-6211EFE2D6E3}" type="presParOf" srcId="{B0C46E9C-D387-436D-AE2B-E22D38F7C873}" destId="{45ECD002-FFB1-4F5F-9A7E-6481760E6F8F}" srcOrd="0" destOrd="0" presId="urn:microsoft.com/office/officeart/2005/8/layout/radial5"/>
    <dgm:cxn modelId="{1F7945A3-2B4E-480B-87BA-6A85031AD016}" type="presParOf" srcId="{7625711F-B92F-4AC2-A743-00DFF8712B3E}" destId="{95352773-80F9-4AFB-96AE-67BB14CFE49E}"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338471-B4E6-49A7-A700-955832628028}">
      <dsp:nvSpPr>
        <dsp:cNvPr id="0" name=""/>
        <dsp:cNvSpPr/>
      </dsp:nvSpPr>
      <dsp:spPr>
        <a:xfrm>
          <a:off x="5704647" y="2176255"/>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tr-TR" sz="4000" b="1" kern="1200" dirty="0" smtClean="0">
              <a:solidFill>
                <a:schemeClr val="tx1"/>
              </a:solidFill>
            </a:rPr>
            <a:t>Dış yapı</a:t>
          </a:r>
          <a:endParaRPr lang="tr-TR" sz="4000" b="1" kern="1200" dirty="0">
            <a:solidFill>
              <a:schemeClr val="tx1"/>
            </a:solidFill>
          </a:endParaRPr>
        </a:p>
      </dsp:txBody>
      <dsp:txXfrm>
        <a:off x="5931953" y="2403561"/>
        <a:ext cx="1097533" cy="1097533"/>
      </dsp:txXfrm>
    </dsp:sp>
    <dsp:sp modelId="{DB3DE360-9353-4E72-95A1-6C00DF185053}">
      <dsp:nvSpPr>
        <dsp:cNvPr id="0" name=""/>
        <dsp:cNvSpPr/>
      </dsp:nvSpPr>
      <dsp:spPr>
        <a:xfrm rot="16200000">
          <a:off x="6316499" y="1611836"/>
          <a:ext cx="328440" cy="527729"/>
        </a:xfrm>
        <a:prstGeom prst="rightArrow">
          <a:avLst>
            <a:gd name="adj1" fmla="val 60000"/>
            <a:gd name="adj2" fmla="val 50000"/>
          </a:avLst>
        </a:prstGeom>
        <a:solidFill>
          <a:srgbClr val="002060"/>
        </a:solidFill>
        <a:ln>
          <a:no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6365765" y="1766648"/>
        <a:ext cx="229908" cy="316637"/>
      </dsp:txXfrm>
    </dsp:sp>
    <dsp:sp modelId="{BA5B2F4A-977F-435A-B97B-C03EFFC66A7F}">
      <dsp:nvSpPr>
        <dsp:cNvPr id="0" name=""/>
        <dsp:cNvSpPr/>
      </dsp:nvSpPr>
      <dsp:spPr>
        <a:xfrm>
          <a:off x="5704647" y="4410"/>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Boyut</a:t>
          </a:r>
          <a:r>
            <a:rPr lang="tr-TR" sz="1700" kern="1200" dirty="0" smtClean="0"/>
            <a:t> </a:t>
          </a:r>
          <a:endParaRPr lang="tr-TR" sz="1700" kern="1200" dirty="0"/>
        </a:p>
      </dsp:txBody>
      <dsp:txXfrm>
        <a:off x="5931953" y="231716"/>
        <a:ext cx="1097533" cy="1097533"/>
      </dsp:txXfrm>
    </dsp:sp>
    <dsp:sp modelId="{05818823-E046-493F-91A7-2DC7BA8CDB82}">
      <dsp:nvSpPr>
        <dsp:cNvPr id="0" name=""/>
        <dsp:cNvSpPr/>
      </dsp:nvSpPr>
      <dsp:spPr>
        <a:xfrm rot="19800000">
          <a:off x="7248885" y="2150149"/>
          <a:ext cx="328440" cy="527729"/>
        </a:xfrm>
        <a:prstGeom prst="rightArrow">
          <a:avLst>
            <a:gd name="adj1" fmla="val 60000"/>
            <a:gd name="adj2" fmla="val 50000"/>
          </a:avLst>
        </a:prstGeom>
        <a:solidFill>
          <a:srgbClr val="002060"/>
        </a:solidFill>
        <a:ln>
          <a:no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7255485" y="2280328"/>
        <a:ext cx="229908" cy="316637"/>
      </dsp:txXfrm>
    </dsp:sp>
    <dsp:sp modelId="{AE3104C7-E236-41AE-9C0D-B7D391E7FDF3}">
      <dsp:nvSpPr>
        <dsp:cNvPr id="0" name=""/>
        <dsp:cNvSpPr/>
      </dsp:nvSpPr>
      <dsp:spPr>
        <a:xfrm>
          <a:off x="7585520" y="1090333"/>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Harf,punto,</a:t>
          </a:r>
        </a:p>
        <a:p>
          <a:pPr lvl="0" algn="ctr" defTabSz="755650">
            <a:lnSpc>
              <a:spcPct val="90000"/>
            </a:lnSpc>
            <a:spcBef>
              <a:spcPct val="0"/>
            </a:spcBef>
            <a:spcAft>
              <a:spcPct val="35000"/>
            </a:spcAft>
          </a:pPr>
          <a:r>
            <a:rPr lang="tr-TR" sz="1700" b="1" kern="1200" dirty="0" smtClean="0">
              <a:solidFill>
                <a:schemeClr val="tx1"/>
              </a:solidFill>
            </a:rPr>
            <a:t>Yazım kuralları </a:t>
          </a:r>
          <a:endParaRPr lang="tr-TR" sz="1700" b="1" kern="1200" dirty="0">
            <a:solidFill>
              <a:schemeClr val="tx1"/>
            </a:solidFill>
          </a:endParaRPr>
        </a:p>
      </dsp:txBody>
      <dsp:txXfrm>
        <a:off x="7812826" y="1317639"/>
        <a:ext cx="1097533" cy="1097533"/>
      </dsp:txXfrm>
    </dsp:sp>
    <dsp:sp modelId="{6BE926C0-1194-40EC-9E16-C53F148FED69}">
      <dsp:nvSpPr>
        <dsp:cNvPr id="0" name=""/>
        <dsp:cNvSpPr/>
      </dsp:nvSpPr>
      <dsp:spPr>
        <a:xfrm rot="1800000">
          <a:off x="7248885" y="3226776"/>
          <a:ext cx="328440" cy="527729"/>
        </a:xfrm>
        <a:prstGeom prst="rightArrow">
          <a:avLst>
            <a:gd name="adj1" fmla="val 60000"/>
            <a:gd name="adj2" fmla="val 50000"/>
          </a:avLst>
        </a:prstGeom>
        <a:solidFill>
          <a:srgbClr val="002060"/>
        </a:solidFill>
        <a:ln>
          <a:solidFill>
            <a:srgbClr val="002060"/>
          </a:solid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7255485" y="3307689"/>
        <a:ext cx="229908" cy="316637"/>
      </dsp:txXfrm>
    </dsp:sp>
    <dsp:sp modelId="{14DCF8F7-9CB3-46C7-85F6-D865E7DAA916}">
      <dsp:nvSpPr>
        <dsp:cNvPr id="0" name=""/>
        <dsp:cNvSpPr/>
      </dsp:nvSpPr>
      <dsp:spPr>
        <a:xfrm>
          <a:off x="7585520" y="3262177"/>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Resim</a:t>
          </a:r>
          <a:r>
            <a:rPr lang="tr-TR" sz="1700" kern="1200" dirty="0" smtClean="0"/>
            <a:t> </a:t>
          </a:r>
          <a:endParaRPr lang="tr-TR" sz="1700" kern="1200" dirty="0"/>
        </a:p>
      </dsp:txBody>
      <dsp:txXfrm>
        <a:off x="7812826" y="3489483"/>
        <a:ext cx="1097533" cy="1097533"/>
      </dsp:txXfrm>
    </dsp:sp>
    <dsp:sp modelId="{D1151A97-BB81-4C09-A8BE-81CAA4B378DC}">
      <dsp:nvSpPr>
        <dsp:cNvPr id="0" name=""/>
        <dsp:cNvSpPr/>
      </dsp:nvSpPr>
      <dsp:spPr>
        <a:xfrm rot="5400000">
          <a:off x="6316499" y="3765090"/>
          <a:ext cx="328440" cy="527729"/>
        </a:xfrm>
        <a:prstGeom prst="rightArrow">
          <a:avLst>
            <a:gd name="adj1" fmla="val 60000"/>
            <a:gd name="adj2" fmla="val 50000"/>
          </a:avLst>
        </a:prstGeom>
        <a:solidFill>
          <a:srgbClr val="002060"/>
        </a:solidFill>
        <a:ln>
          <a:no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6365765" y="3821370"/>
        <a:ext cx="229908" cy="316637"/>
      </dsp:txXfrm>
    </dsp:sp>
    <dsp:sp modelId="{BDEC445A-228A-4A6F-9951-5795A5C04C50}">
      <dsp:nvSpPr>
        <dsp:cNvPr id="0" name=""/>
        <dsp:cNvSpPr/>
      </dsp:nvSpPr>
      <dsp:spPr>
        <a:xfrm>
          <a:off x="5704647" y="4348100"/>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Kapak-cilt</a:t>
          </a:r>
          <a:endParaRPr lang="tr-TR" sz="1700" b="1" kern="1200" dirty="0">
            <a:solidFill>
              <a:schemeClr val="tx1"/>
            </a:solidFill>
          </a:endParaRPr>
        </a:p>
      </dsp:txBody>
      <dsp:txXfrm>
        <a:off x="5931953" y="4575406"/>
        <a:ext cx="1097533" cy="1097533"/>
      </dsp:txXfrm>
    </dsp:sp>
    <dsp:sp modelId="{A406F734-39FC-4CA2-A64D-A7C20827E4E7}">
      <dsp:nvSpPr>
        <dsp:cNvPr id="0" name=""/>
        <dsp:cNvSpPr/>
      </dsp:nvSpPr>
      <dsp:spPr>
        <a:xfrm rot="9000000">
          <a:off x="5384113" y="3226776"/>
          <a:ext cx="328440" cy="527729"/>
        </a:xfrm>
        <a:prstGeom prst="rightArrow">
          <a:avLst>
            <a:gd name="adj1" fmla="val 60000"/>
            <a:gd name="adj2" fmla="val 50000"/>
          </a:avLst>
        </a:prstGeom>
        <a:solidFill>
          <a:srgbClr val="002060"/>
        </a:solidFill>
        <a:ln>
          <a:no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rot="10800000">
        <a:off x="5476045" y="3307689"/>
        <a:ext cx="229908" cy="316637"/>
      </dsp:txXfrm>
    </dsp:sp>
    <dsp:sp modelId="{3CF22065-EC66-4AAF-B3FE-0ACC3F045F52}">
      <dsp:nvSpPr>
        <dsp:cNvPr id="0" name=""/>
        <dsp:cNvSpPr/>
      </dsp:nvSpPr>
      <dsp:spPr>
        <a:xfrm>
          <a:off x="3823774" y="3262177"/>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Kağıt</a:t>
          </a:r>
          <a:r>
            <a:rPr lang="tr-TR" sz="1700" kern="1200" dirty="0" smtClean="0"/>
            <a:t> </a:t>
          </a:r>
          <a:endParaRPr lang="tr-TR" sz="1700" kern="1200" dirty="0"/>
        </a:p>
      </dsp:txBody>
      <dsp:txXfrm>
        <a:off x="4051080" y="3489483"/>
        <a:ext cx="1097533" cy="1097533"/>
      </dsp:txXfrm>
    </dsp:sp>
    <dsp:sp modelId="{B0C46E9C-D387-436D-AE2B-E22D38F7C873}">
      <dsp:nvSpPr>
        <dsp:cNvPr id="0" name=""/>
        <dsp:cNvSpPr/>
      </dsp:nvSpPr>
      <dsp:spPr>
        <a:xfrm rot="12600000">
          <a:off x="5384113" y="2150149"/>
          <a:ext cx="328440" cy="527729"/>
        </a:xfrm>
        <a:prstGeom prst="rightArrow">
          <a:avLst>
            <a:gd name="adj1" fmla="val 60000"/>
            <a:gd name="adj2" fmla="val 50000"/>
          </a:avLst>
        </a:prstGeom>
        <a:solidFill>
          <a:srgbClr val="002060"/>
        </a:solidFill>
        <a:ln>
          <a:noFill/>
        </a:ln>
        <a:effectLst>
          <a:outerShdw blurRad="38100" dist="30000" dir="5400000" rotWithShape="0">
            <a:srgbClr val="000000">
              <a:alpha val="4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rot="10800000">
        <a:off x="5476045" y="2280328"/>
        <a:ext cx="229908" cy="316637"/>
      </dsp:txXfrm>
    </dsp:sp>
    <dsp:sp modelId="{95352773-80F9-4AFB-96AE-67BB14CFE49E}">
      <dsp:nvSpPr>
        <dsp:cNvPr id="0" name=""/>
        <dsp:cNvSpPr/>
      </dsp:nvSpPr>
      <dsp:spPr>
        <a:xfrm>
          <a:off x="3823774" y="1090333"/>
          <a:ext cx="1552145" cy="1552145"/>
        </a:xfrm>
        <a:prstGeom prst="ellipse">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tr-TR" sz="1700" b="1" kern="1200" dirty="0" smtClean="0">
              <a:solidFill>
                <a:schemeClr val="tx1"/>
              </a:solidFill>
            </a:rPr>
            <a:t>Sayfa düzeni</a:t>
          </a:r>
          <a:endParaRPr lang="tr-TR" sz="1700" b="1" kern="1200" dirty="0">
            <a:solidFill>
              <a:schemeClr val="tx1"/>
            </a:solidFill>
          </a:endParaRPr>
        </a:p>
      </dsp:txBody>
      <dsp:txXfrm>
        <a:off x="4051080" y="1317639"/>
        <a:ext cx="1097533" cy="1097533"/>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1188085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1881" y="6053328"/>
            <a:ext cx="2922689"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3065259" y="6044184"/>
            <a:ext cx="8815591"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3069220" y="4038600"/>
            <a:ext cx="8415602"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69220" y="6050037"/>
            <a:ext cx="8712623"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99007" y="6068699"/>
            <a:ext cx="2673191" cy="685800"/>
          </a:xfrm>
        </p:spPr>
        <p:txBody>
          <a:bodyPr>
            <a:noAutofit/>
          </a:bodyPr>
          <a:lstStyle>
            <a:lvl1pPr algn="ctr">
              <a:defRPr sz="2000">
                <a:solidFill>
                  <a:srgbClr val="FFFFFF"/>
                </a:solidFill>
              </a:defRPr>
            </a:lvl1pPr>
          </a:lstStyle>
          <a:p>
            <a:fld id="{D9F75050-0E15-4C5B-92B0-66D068882F1F}" type="datetimeFigureOut">
              <a:rPr lang="tr-TR" smtClean="0"/>
              <a:pPr/>
              <a:t>13.03.2021</a:t>
            </a:fld>
            <a:endParaRPr lang="tr-TR"/>
          </a:p>
        </p:txBody>
      </p:sp>
      <p:sp>
        <p:nvSpPr>
          <p:cNvPr id="17" name="16 Altbilgi Yer Tutucusu"/>
          <p:cNvSpPr>
            <a:spLocks noGrp="1"/>
          </p:cNvSpPr>
          <p:nvPr>
            <p:ph type="ftr" sz="quarter" idx="11"/>
          </p:nvPr>
        </p:nvSpPr>
        <p:spPr>
          <a:xfrm>
            <a:off x="2709563" y="236539"/>
            <a:ext cx="7623545"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10395744" y="228600"/>
            <a:ext cx="1089078"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14609" y="609601"/>
            <a:ext cx="2673191"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94043" y="609600"/>
            <a:ext cx="7227517"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8514609" y="6248403"/>
            <a:ext cx="2871205" cy="365125"/>
          </a:xfrm>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a:xfrm>
            <a:off x="594045" y="6248208"/>
            <a:ext cx="7241657" cy="365125"/>
          </a:xfrm>
        </p:spPr>
        <p:txBody>
          <a:bodyPr/>
          <a:lstStyle/>
          <a:p>
            <a:endParaRPr lang="tr-TR"/>
          </a:p>
        </p:txBody>
      </p:sp>
      <p:sp>
        <p:nvSpPr>
          <p:cNvPr id="7" name="6 Dikdörtgen"/>
          <p:cNvSpPr/>
          <p:nvPr/>
        </p:nvSpPr>
        <p:spPr bwMode="white">
          <a:xfrm>
            <a:off x="7920980" y="0"/>
            <a:ext cx="41583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7980384" y="609600"/>
            <a:ext cx="297021"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7980384" y="0"/>
            <a:ext cx="297021"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7862195" y="107876"/>
            <a:ext cx="533400" cy="317649"/>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96017" y="228600"/>
            <a:ext cx="10593758"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796017" y="1600200"/>
            <a:ext cx="10593758"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782128" y="2743200"/>
            <a:ext cx="9255100"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1188085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68312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782127" y="1600200"/>
            <a:ext cx="10098723"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782128" y="1600200"/>
            <a:ext cx="9900708"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13" name="12 Slayt Numarası Yer Tutucusu"/>
          <p:cNvSpPr>
            <a:spLocks noGrp="1"/>
          </p:cNvSpPr>
          <p:nvPr>
            <p:ph type="sldNum" sz="quarter" idx="11"/>
          </p:nvPr>
        </p:nvSpPr>
        <p:spPr>
          <a:xfrm>
            <a:off x="0" y="1752600"/>
            <a:ext cx="168312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792057" y="1589567"/>
            <a:ext cx="5049361"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295007" y="1589567"/>
            <a:ext cx="5049361"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D9F75050-0E15-4C5B-92B0-66D068882F1F}" type="datetimeFigureOut">
              <a:rPr lang="tr-TR" smtClean="0"/>
              <a:pPr/>
              <a:t>13.03.2021</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93050" y="273050"/>
            <a:ext cx="10593758"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792057" y="2438400"/>
            <a:ext cx="5049361"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6237446" y="2438400"/>
            <a:ext cx="5049361"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D9F75050-0E15-4C5B-92B0-66D068882F1F}" type="datetimeFigureOut">
              <a:rPr lang="tr-TR" smtClean="0"/>
              <a:pPr/>
              <a:t>13.03.2021</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792057" y="1752600"/>
            <a:ext cx="5049361"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6237446" y="1752600"/>
            <a:ext cx="5049361"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69305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92057" y="273050"/>
            <a:ext cx="10494751"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13.03.2021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792057" y="1752600"/>
            <a:ext cx="2079149"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3069220" y="1752600"/>
            <a:ext cx="8316595"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2079149" y="5486400"/>
            <a:ext cx="950468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11881" y="4572000"/>
            <a:ext cx="1188085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1881" y="4663440"/>
            <a:ext cx="1900936"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2007864" y="4654296"/>
            <a:ext cx="9872986"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079149" y="4648200"/>
            <a:ext cx="950468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881135" y="0"/>
            <a:ext cx="130689"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8118581" y="6248401"/>
            <a:ext cx="3465248" cy="365125"/>
          </a:xfrm>
        </p:spPr>
        <p:txBody>
          <a:bodyPr rtlCol="0"/>
          <a:lstStyle/>
          <a:p>
            <a:fld id="{D9F75050-0E15-4C5B-92B0-66D068882F1F}" type="datetimeFigureOut">
              <a:rPr lang="tr-TR" smtClean="0"/>
              <a:pPr/>
              <a:t>13.03.2021</a:t>
            </a:fld>
            <a:endParaRPr lang="tr-TR"/>
          </a:p>
        </p:txBody>
      </p:sp>
      <p:sp>
        <p:nvSpPr>
          <p:cNvPr id="13" name="12 Slayt Numarası Yer Tutucusu"/>
          <p:cNvSpPr>
            <a:spLocks noGrp="1"/>
          </p:cNvSpPr>
          <p:nvPr>
            <p:ph type="sldNum" sz="quarter" idx="11"/>
          </p:nvPr>
        </p:nvSpPr>
        <p:spPr>
          <a:xfrm>
            <a:off x="0" y="4667249"/>
            <a:ext cx="1881135"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2079149" y="6248207"/>
            <a:ext cx="5940425" cy="365125"/>
          </a:xfrm>
        </p:spPr>
        <p:txBody>
          <a:bodyPr rtlCol="0"/>
          <a:lstStyle/>
          <a:p>
            <a:endParaRPr lang="tr-TR"/>
          </a:p>
        </p:txBody>
      </p:sp>
      <p:sp>
        <p:nvSpPr>
          <p:cNvPr id="3" name="2 Resim Yer Tutucusu"/>
          <p:cNvSpPr>
            <a:spLocks noGrp="1"/>
          </p:cNvSpPr>
          <p:nvPr>
            <p:ph type="pic" idx="1"/>
          </p:nvPr>
        </p:nvSpPr>
        <p:spPr>
          <a:xfrm>
            <a:off x="2027665" y="0"/>
            <a:ext cx="9853185"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792057" y="228600"/>
            <a:ext cx="10593758"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796017" y="1600200"/>
            <a:ext cx="10593758"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7920567" y="6248401"/>
            <a:ext cx="3465248" cy="365125"/>
          </a:xfrm>
          <a:prstGeom prst="rect">
            <a:avLst/>
          </a:prstGeom>
        </p:spPr>
        <p:txBody>
          <a:bodyPr vert="horz" anchor="ctr" anchorCtr="0"/>
          <a:lstStyle>
            <a:lvl1pPr algn="l" eaLnBrk="1" latinLnBrk="0" hangingPunct="1">
              <a:defRPr kumimoji="0" sz="1400">
                <a:solidFill>
                  <a:schemeClr val="tx2"/>
                </a:solidFill>
              </a:defRPr>
            </a:lvl1pPr>
          </a:lstStyle>
          <a:p>
            <a:fld id="{D9F75050-0E15-4C5B-92B0-66D068882F1F}" type="datetimeFigureOut">
              <a:rPr lang="tr-TR" smtClean="0"/>
              <a:pPr/>
              <a:t>13.03.2021</a:t>
            </a:fld>
            <a:endParaRPr lang="tr-TR"/>
          </a:p>
        </p:txBody>
      </p:sp>
      <p:sp>
        <p:nvSpPr>
          <p:cNvPr id="3" name="2 Altbilgi Yer Tutucusu"/>
          <p:cNvSpPr>
            <a:spLocks noGrp="1"/>
          </p:cNvSpPr>
          <p:nvPr>
            <p:ph type="ftr" sz="quarter" idx="3"/>
          </p:nvPr>
        </p:nvSpPr>
        <p:spPr>
          <a:xfrm>
            <a:off x="792057" y="6248207"/>
            <a:ext cx="704364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1188085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69305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767305" y="1280160"/>
            <a:ext cx="11113545"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69305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dirty="0"/>
          </a:p>
        </p:txBody>
      </p:sp>
      <p:sp>
        <p:nvSpPr>
          <p:cNvPr id="3" name="2 Alt Başlık"/>
          <p:cNvSpPr>
            <a:spLocks noGrp="1"/>
          </p:cNvSpPr>
          <p:nvPr>
            <p:ph type="subTitle" idx="1"/>
          </p:nvPr>
        </p:nvSpPr>
        <p:spPr/>
        <p:txBody>
          <a:bodyPr/>
          <a:lstStyle/>
          <a:p>
            <a:endParaRPr lang="tr-TR"/>
          </a:p>
        </p:txBody>
      </p:sp>
      <p:pic>
        <p:nvPicPr>
          <p:cNvPr id="1026" name="Picture 2" descr="C:\Users\YEŞİM-PC\Desktop\çocuk edebiyatı ders notları\resimler\73580429-four-children-reading-books-illustration.jpg"/>
          <p:cNvPicPr>
            <a:picLocks noChangeAspect="1" noChangeArrowheads="1"/>
          </p:cNvPicPr>
          <p:nvPr/>
        </p:nvPicPr>
        <p:blipFill>
          <a:blip r:embed="rId2" cstate="print">
            <a:lum bright="20000"/>
          </a:blip>
          <a:srcRect/>
          <a:stretch>
            <a:fillRect/>
          </a:stretch>
        </p:blipFill>
        <p:spPr bwMode="auto">
          <a:xfrm>
            <a:off x="539825" y="260648"/>
            <a:ext cx="10729192" cy="6336704"/>
          </a:xfrm>
          <a:prstGeom prst="rect">
            <a:avLst/>
          </a:prstGeom>
          <a:noFill/>
        </p:spPr>
      </p:pic>
      <p:sp>
        <p:nvSpPr>
          <p:cNvPr id="5" name="4 Dikdörtgen"/>
          <p:cNvSpPr/>
          <p:nvPr/>
        </p:nvSpPr>
        <p:spPr>
          <a:xfrm>
            <a:off x="2765311" y="1628800"/>
            <a:ext cx="6997173" cy="1754326"/>
          </a:xfrm>
          <a:prstGeom prst="rect">
            <a:avLst/>
          </a:prstGeom>
        </p:spPr>
        <p:txBody>
          <a:bodyPr wrap="none">
            <a:spAutoFit/>
          </a:bodyPr>
          <a:lstStyle/>
          <a:p>
            <a:pPr algn="ctr"/>
            <a:r>
              <a:rPr lang="tr-TR" sz="5400" b="1" dirty="0" smtClean="0">
                <a:solidFill>
                  <a:schemeClr val="bg1"/>
                </a:solidFill>
              </a:rPr>
              <a:t>ÇOCUK KİTAPLARININ </a:t>
            </a:r>
          </a:p>
          <a:p>
            <a:pPr algn="ctr"/>
            <a:r>
              <a:rPr lang="tr-TR" sz="5400" b="1" dirty="0" smtClean="0">
                <a:solidFill>
                  <a:schemeClr val="bg1"/>
                </a:solidFill>
              </a:rPr>
              <a:t>DIŞ YAPI ÖZELLİKLERİ </a:t>
            </a:r>
            <a:endParaRPr lang="tr-TR" sz="5400" b="1" dirty="0">
              <a:solidFill>
                <a:schemeClr val="bg1"/>
              </a:solidFill>
            </a:endParaRPr>
          </a:p>
        </p:txBody>
      </p:sp>
      <p:sp>
        <p:nvSpPr>
          <p:cNvPr id="6" name="5 Dikdörtgen"/>
          <p:cNvSpPr/>
          <p:nvPr/>
        </p:nvSpPr>
        <p:spPr>
          <a:xfrm>
            <a:off x="3492153" y="4293096"/>
            <a:ext cx="4222181" cy="461665"/>
          </a:xfrm>
          <a:prstGeom prst="rect">
            <a:avLst/>
          </a:prstGeom>
        </p:spPr>
        <p:txBody>
          <a:bodyPr wrap="none">
            <a:spAutoFit/>
          </a:bodyPr>
          <a:lstStyle/>
          <a:p>
            <a:r>
              <a:rPr lang="tr-TR" sz="2400" b="1" dirty="0" smtClean="0">
                <a:solidFill>
                  <a:schemeClr val="bg1"/>
                </a:solidFill>
              </a:rPr>
              <a:t>Prof. Dr. Aynur BÜTÜN AYHAN </a:t>
            </a:r>
            <a:endParaRPr lang="tr-TR" sz="24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r>
              <a:rPr lang="tr-TR" b="1" dirty="0" smtClean="0">
                <a:solidFill>
                  <a:srgbClr val="FF0000"/>
                </a:solidFill>
              </a:rPr>
              <a:t/>
            </a:r>
            <a:br>
              <a:rPr lang="tr-TR" b="1" dirty="0" smtClean="0">
                <a:solidFill>
                  <a:srgbClr val="FF0000"/>
                </a:solidFill>
              </a:rPr>
            </a:br>
            <a:r>
              <a:rPr lang="tr-TR" sz="3600" b="1" dirty="0" smtClean="0">
                <a:solidFill>
                  <a:schemeClr val="tx2">
                    <a:lumMod val="75000"/>
                  </a:schemeClr>
                </a:solidFill>
              </a:rPr>
              <a:t>Harfler, Punto ve Yazım - Noktalama İşaretleri</a:t>
            </a:r>
            <a:r>
              <a:rPr lang="tr-TR" b="1" dirty="0" smtClean="0">
                <a:solidFill>
                  <a:srgbClr val="FF0000"/>
                </a:solidFill>
              </a:rPr>
              <a:t/>
            </a:r>
            <a:br>
              <a:rPr lang="tr-TR" b="1" dirty="0" smtClean="0">
                <a:solidFill>
                  <a:srgbClr val="FF0000"/>
                </a:solidFill>
              </a:rPr>
            </a:br>
            <a:endParaRPr lang="tr-TR" dirty="0"/>
          </a:p>
        </p:txBody>
      </p:sp>
      <p:sp>
        <p:nvSpPr>
          <p:cNvPr id="3" name="2 İçerik Yer Tutucusu"/>
          <p:cNvSpPr>
            <a:spLocks noGrp="1"/>
          </p:cNvSpPr>
          <p:nvPr>
            <p:ph sz="quarter" idx="1"/>
          </p:nvPr>
        </p:nvSpPr>
        <p:spPr/>
        <p:txBody>
          <a:bodyPr/>
          <a:lstStyle/>
          <a:p>
            <a:endParaRPr lang="tr-TR" sz="2000" dirty="0" smtClean="0">
              <a:latin typeface="Palatino Linotype" pitchFamily="18" charset="0"/>
            </a:endParaRPr>
          </a:p>
          <a:p>
            <a:pPr algn="just"/>
            <a:endParaRPr lang="tr-TR" sz="2000" dirty="0" smtClean="0">
              <a:latin typeface="Palatino Linotype" pitchFamily="18" charset="0"/>
            </a:endParaRPr>
          </a:p>
          <a:p>
            <a:pPr algn="just"/>
            <a:r>
              <a:rPr lang="tr-TR" sz="2000" dirty="0" smtClean="0">
                <a:latin typeface="Palatino Linotype" pitchFamily="18" charset="0"/>
              </a:rPr>
              <a:t>Harf karakterleri temelde iki tip olarak tarif etmektedir. Metin tipi harf kitabın öyküsünde kullanılan harf karakteridir. Genelde daha basit bir karakterde yazılır ve okuyucunun gözünü yormayan, okunması kolay olan şekilleri içerir. Sunuş tipi harf ise kapakta veya iç kapakta kullanılan başlıklarda ve bölüm başlıklarında kullanılan tiptir. Okuyucunun ilgisini çekmek için çok değişik şekillere sahiptir. Sunuş tipi seçilirken, kitabın vermek istediği mesajı zenginleştirecek bir tip aranmalıdır.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tx2">
                    <a:lumMod val="75000"/>
                  </a:schemeClr>
                </a:solidFill>
              </a:rPr>
              <a:t>Harfler, Punto ve Yazım - Noktalama İşaretleri</a:t>
            </a:r>
            <a:endParaRPr lang="tr-TR" dirty="0"/>
          </a:p>
        </p:txBody>
      </p:sp>
      <p:sp>
        <p:nvSpPr>
          <p:cNvPr id="3" name="2 İçerik Yer Tutucusu"/>
          <p:cNvSpPr>
            <a:spLocks noGrp="1"/>
          </p:cNvSpPr>
          <p:nvPr>
            <p:ph sz="quarter" idx="1"/>
          </p:nvPr>
        </p:nvSpPr>
        <p:spPr/>
        <p:txBody>
          <a:bodyPr>
            <a:normAutofit lnSpcReduction="10000"/>
          </a:bodyPr>
          <a:lstStyle/>
          <a:p>
            <a:pPr algn="just"/>
            <a:endParaRPr lang="tr-TR" sz="2000" dirty="0" smtClean="0">
              <a:latin typeface="Palatino Linotype" pitchFamily="18" charset="0"/>
            </a:endParaRPr>
          </a:p>
          <a:p>
            <a:pPr algn="just"/>
            <a:r>
              <a:rPr lang="tr-TR" sz="2000" dirty="0" smtClean="0">
                <a:latin typeface="Palatino Linotype" pitchFamily="18" charset="0"/>
              </a:rPr>
              <a:t>Çocuk kitaplarında kullanılan harflerin büyüklükleri çocukların gelişim dönemine göre farklıdır. Harf büyüklükleri 12-36 punto arasında değişebilir. </a:t>
            </a:r>
          </a:p>
          <a:p>
            <a:pPr algn="just"/>
            <a:r>
              <a:rPr lang="tr-TR" sz="2000" dirty="0" smtClean="0">
                <a:latin typeface="Palatino Linotype" pitchFamily="18" charset="0"/>
              </a:rPr>
              <a:t>Milli Eğitim Bakanlığı Talim Terbiye Kurulu Başkanlığının ders kitapları ve diğer yayınlar için belirlediği harf büyüklükleri şöyledir: </a:t>
            </a:r>
          </a:p>
          <a:p>
            <a:pPr algn="just"/>
            <a:r>
              <a:rPr lang="tr-TR" sz="2000" dirty="0" smtClean="0">
                <a:latin typeface="Palatino Linotype" pitchFamily="18" charset="0"/>
              </a:rPr>
              <a:t>6 yaş için 24 punto, </a:t>
            </a:r>
          </a:p>
          <a:p>
            <a:pPr algn="just"/>
            <a:r>
              <a:rPr lang="tr-TR" sz="2000" dirty="0" smtClean="0">
                <a:latin typeface="Palatino Linotype" pitchFamily="18" charset="0"/>
              </a:rPr>
              <a:t>7-9 yaş için 16-18 punto, </a:t>
            </a:r>
          </a:p>
          <a:p>
            <a:pPr algn="just"/>
            <a:r>
              <a:rPr lang="tr-TR" sz="2000" dirty="0" smtClean="0">
                <a:latin typeface="Palatino Linotype" pitchFamily="18" charset="0"/>
              </a:rPr>
              <a:t>12 yaş ve üstü için 11 punto’dur. </a:t>
            </a:r>
          </a:p>
          <a:p>
            <a:pPr algn="just"/>
            <a:r>
              <a:rPr lang="tr-TR" sz="2000" dirty="0" smtClean="0">
                <a:latin typeface="Palatino Linotype" pitchFamily="18" charset="0"/>
              </a:rPr>
              <a:t>Metinde kullanılan harflerin boyunun özellikle birinci, ikinci, üçüncü sınıf öğrencileri için on iki puntodan küçük olmaması gerekmektedir. Dördüncü ve beşinci sınıf öğrencileri için hazırlanan kitaplarda ise on puntoluk harflerin kullanılabileceği ifade edilmektedir. </a:t>
            </a:r>
          </a:p>
          <a:p>
            <a:pPr algn="just"/>
            <a:r>
              <a:rPr lang="tr-TR" sz="2200" dirty="0" smtClean="0">
                <a:latin typeface="Palatino Linotype" pitchFamily="18" charset="0"/>
              </a:rPr>
              <a:t>Çocuk kitaplarında harf büyüklüğü çocuğun başlangıçta rahat görebileceği otuz altı punto olmalı, giderek on dört puntoya düşürülmelidir.</a:t>
            </a:r>
            <a:endParaRPr lang="tr-TR" sz="2200" dirty="0">
              <a:latin typeface="Palatino Linotyp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Resimleme </a:t>
            </a:r>
            <a:endParaRPr lang="tr-TR" b="1" dirty="0"/>
          </a:p>
        </p:txBody>
      </p:sp>
      <p:sp>
        <p:nvSpPr>
          <p:cNvPr id="3" name="2 İçerik Yer Tutucusu"/>
          <p:cNvSpPr>
            <a:spLocks noGrp="1"/>
          </p:cNvSpPr>
          <p:nvPr>
            <p:ph sz="quarter" idx="1"/>
          </p:nvPr>
        </p:nvSpPr>
        <p:spPr/>
        <p:txBody>
          <a:bodyPr/>
          <a:lstStyle/>
          <a:p>
            <a:r>
              <a:rPr lang="tr-TR" sz="2000" dirty="0" smtClean="0">
                <a:latin typeface="Palatino Linotype" pitchFamily="18" charset="0"/>
              </a:rPr>
              <a:t>Çocuklar için hazırlanan kitaplarda görsel öğeler bakımından belli özellikler olması gerekmektedir. Özellikle yapıtın yararlılığını ve kalıcılığını sürdürebilmesi açısından; metin ve resimleme arasındaki uyum son derece önemlidir.</a:t>
            </a:r>
          </a:p>
          <a:p>
            <a:endParaRPr lang="tr-TR" sz="2000" dirty="0" smtClean="0">
              <a:latin typeface="Palatino Linotype" pitchFamily="18" charset="0"/>
            </a:endParaRPr>
          </a:p>
          <a:p>
            <a:r>
              <a:rPr lang="tr-TR" sz="2000" dirty="0" smtClean="0">
                <a:solidFill>
                  <a:srgbClr val="000000"/>
                </a:solidFill>
                <a:latin typeface="Palatino Linotype" pitchFamily="18" charset="0"/>
                <a:ea typeface="Times New Roman"/>
                <a:cs typeface="Times New Roman"/>
              </a:rPr>
              <a:t>Çocuk yayınlarında resimlerin sade, açık ve konuya uygun olmaları şartı aranır. Bu nedenle kitapların resimlenmesi uzman kişiler tarafından yapılmalıdır.</a:t>
            </a:r>
            <a:endParaRPr lang="tr-TR" sz="2000" dirty="0" smtClean="0">
              <a:latin typeface="Palatino Linotype" pitchFamily="18" charset="0"/>
            </a:endParaRP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Resimleme </a:t>
            </a:r>
            <a:endParaRPr lang="tr-TR" dirty="0"/>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Resimler işlevleri bakımından üç türe ayrılabilir.</a:t>
            </a:r>
          </a:p>
          <a:p>
            <a:endParaRPr lang="tr-TR" sz="2000" dirty="0" smtClean="0">
              <a:latin typeface="Palatino Linotype" pitchFamily="18" charset="0"/>
            </a:endParaRPr>
          </a:p>
          <a:p>
            <a:endParaRPr lang="tr-TR" sz="2000" dirty="0">
              <a:latin typeface="Palatino Linotype" pitchFamily="18" charset="0"/>
            </a:endParaRPr>
          </a:p>
        </p:txBody>
      </p:sp>
      <p:sp>
        <p:nvSpPr>
          <p:cNvPr id="4" name="3 Yuvarlatılmış Dikdörtgen"/>
          <p:cNvSpPr/>
          <p:nvPr/>
        </p:nvSpPr>
        <p:spPr>
          <a:xfrm>
            <a:off x="1043881" y="2708920"/>
            <a:ext cx="2808312" cy="1872208"/>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tx1"/>
                </a:solidFill>
                <a:latin typeface="Palatino Linotype" pitchFamily="18" charset="0"/>
              </a:rPr>
              <a:t>SÜSLEYİCİ RESİM </a:t>
            </a:r>
            <a:endParaRPr lang="tr-TR" sz="2400" b="1" dirty="0">
              <a:solidFill>
                <a:schemeClr val="tx1"/>
              </a:solidFill>
              <a:latin typeface="Palatino Linotype" pitchFamily="18" charset="0"/>
            </a:endParaRPr>
          </a:p>
        </p:txBody>
      </p:sp>
      <p:sp>
        <p:nvSpPr>
          <p:cNvPr id="5" name="4 Yuvarlatılmış Dikdörtgen"/>
          <p:cNvSpPr/>
          <p:nvPr/>
        </p:nvSpPr>
        <p:spPr>
          <a:xfrm>
            <a:off x="4644281" y="2708920"/>
            <a:ext cx="2664296" cy="1872208"/>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solidFill>
                  <a:schemeClr val="tx1"/>
                </a:solidFill>
                <a:latin typeface="Palatino Linotype" pitchFamily="18" charset="0"/>
              </a:rPr>
              <a:t>AÇIKLAYICI RESİM </a:t>
            </a:r>
            <a:endParaRPr lang="tr-TR" sz="2000" b="1" dirty="0">
              <a:solidFill>
                <a:schemeClr val="tx1"/>
              </a:solidFill>
              <a:latin typeface="Palatino Linotype" pitchFamily="18" charset="0"/>
            </a:endParaRPr>
          </a:p>
        </p:txBody>
      </p:sp>
      <p:sp>
        <p:nvSpPr>
          <p:cNvPr id="6" name="5 Yuvarlatılmış Dikdörtgen"/>
          <p:cNvSpPr/>
          <p:nvPr/>
        </p:nvSpPr>
        <p:spPr>
          <a:xfrm>
            <a:off x="8028657" y="2708920"/>
            <a:ext cx="2736304"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solidFill>
                  <a:schemeClr val="tx1"/>
                </a:solidFill>
                <a:latin typeface="Palatino Linotype" pitchFamily="18" charset="0"/>
              </a:rPr>
              <a:t>METNİ TAMAMLAYICI RESİM </a:t>
            </a:r>
            <a:endParaRPr lang="tr-TR" sz="2000" b="1" dirty="0">
              <a:solidFill>
                <a:schemeClr val="tx1"/>
              </a:solidFill>
              <a:latin typeface="Palatino Linotyp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Kaynaklar</a:t>
            </a:r>
            <a:endParaRPr lang="tr-TR" dirty="0"/>
          </a:p>
        </p:txBody>
      </p:sp>
      <p:sp>
        <p:nvSpPr>
          <p:cNvPr id="3" name="2 İçerik Yer Tutucusu"/>
          <p:cNvSpPr>
            <a:spLocks noGrp="1"/>
          </p:cNvSpPr>
          <p:nvPr>
            <p:ph sz="quarter" idx="1"/>
          </p:nvPr>
        </p:nvSpPr>
        <p:spPr>
          <a:xfrm>
            <a:off x="796017" y="1340768"/>
            <a:ext cx="10593758" cy="4755232"/>
          </a:xfrm>
        </p:spPr>
        <p:txBody>
          <a:bodyPr>
            <a:normAutofit/>
          </a:bodyPr>
          <a:lstStyle/>
          <a:p>
            <a:endParaRPr lang="tr-TR" sz="1200" dirty="0" smtClean="0">
              <a:latin typeface="Palatino Linotype" pitchFamily="18" charset="0"/>
            </a:endParaRPr>
          </a:p>
          <a:p>
            <a:r>
              <a:rPr lang="tr-TR" sz="1200" dirty="0" smtClean="0"/>
              <a:t>Karatay, H. (2011). </a:t>
            </a:r>
            <a:r>
              <a:rPr lang="tr-TR" sz="1200" i="1" dirty="0" smtClean="0"/>
              <a:t>Çocuk Edebiyatı Metinlerinde Bulunması Gereken Özellikler, Kuramdan Uygulamaya Çocuk Edebiyatı</a:t>
            </a:r>
            <a:r>
              <a:rPr lang="tr-TR" sz="1200" dirty="0" smtClean="0"/>
              <a:t>, (1. Baskı) Ankara: Grafiker Yayınları </a:t>
            </a:r>
          </a:p>
          <a:p>
            <a:r>
              <a:rPr lang="tr-TR" sz="1200" dirty="0" err="1" smtClean="0"/>
              <a:t>Güleryüz</a:t>
            </a:r>
            <a:r>
              <a:rPr lang="tr-TR" sz="1200" dirty="0" smtClean="0"/>
              <a:t>, H. (2006). </a:t>
            </a:r>
            <a:r>
              <a:rPr lang="tr-TR" sz="1200" i="1" dirty="0" smtClean="0"/>
              <a:t>Yaratıcı çocuk edebiyatı. Ankara: </a:t>
            </a:r>
            <a:r>
              <a:rPr lang="tr-TR" sz="1200" i="1" dirty="0" err="1" smtClean="0"/>
              <a:t>Pegem</a:t>
            </a:r>
            <a:r>
              <a:rPr lang="tr-TR" sz="1200" i="1" dirty="0" smtClean="0"/>
              <a:t> </a:t>
            </a:r>
            <a:r>
              <a:rPr lang="tr-TR" sz="1200" dirty="0" smtClean="0"/>
              <a:t>A Yayıncılık.</a:t>
            </a:r>
          </a:p>
          <a:p>
            <a:r>
              <a:rPr lang="tr-TR" sz="1200" dirty="0" smtClean="0"/>
              <a:t>Sever, S. (2013). </a:t>
            </a:r>
            <a:r>
              <a:rPr lang="tr-TR" sz="1200" i="1" dirty="0" smtClean="0"/>
              <a:t>Çocuk edebiyatı ve okuma kültürü. İzmir: </a:t>
            </a:r>
            <a:r>
              <a:rPr lang="tr-TR" sz="1200" dirty="0" err="1" smtClean="0"/>
              <a:t>Tudem</a:t>
            </a:r>
            <a:r>
              <a:rPr lang="tr-TR" sz="1200" dirty="0" smtClean="0"/>
              <a:t>.</a:t>
            </a:r>
          </a:p>
          <a:p>
            <a:r>
              <a:rPr lang="tr-TR" sz="1200" dirty="0" err="1" smtClean="0"/>
              <a:t>Ungan</a:t>
            </a:r>
            <a:r>
              <a:rPr lang="tr-TR" sz="1200" dirty="0" smtClean="0"/>
              <a:t>, S., Arıcı, A. F. ve Şimşek, T. (2014). Çocuklara edebiyatının kaynakları. İçinde T. Şimşek (Editör). </a:t>
            </a:r>
            <a:r>
              <a:rPr lang="tr-TR" sz="1200" i="1" dirty="0" smtClean="0"/>
              <a:t>Kuramdan uygulamaya çocuk edebiyatı el kitabı. 3. Baskı (163-216). Ankara: Grafiker Yayınları.</a:t>
            </a:r>
          </a:p>
          <a:p>
            <a:r>
              <a:rPr lang="tr-TR" sz="1200" dirty="0" err="1" smtClean="0"/>
              <a:t>Oğuzkan</a:t>
            </a:r>
            <a:r>
              <a:rPr lang="tr-TR" sz="1200" dirty="0" smtClean="0"/>
              <a:t>, A. F. (2000). </a:t>
            </a:r>
            <a:r>
              <a:rPr lang="tr-TR" sz="1200" i="1" dirty="0" smtClean="0"/>
              <a:t>Çocuk edebiyatı. Ankara: Anı Yayıncılık.</a:t>
            </a:r>
          </a:p>
          <a:p>
            <a:r>
              <a:rPr lang="tr-TR" sz="1200" dirty="0" smtClean="0"/>
              <a:t>Neydim, N. (2003). Çocuk edebiyatı. </a:t>
            </a:r>
            <a:r>
              <a:rPr lang="tr-TR" sz="1200" i="1" dirty="0" smtClean="0"/>
              <a:t>İstanbul: Bu Yayınevi</a:t>
            </a:r>
            <a:r>
              <a:rPr lang="tr-TR" sz="1200" dirty="0" smtClean="0"/>
              <a:t>.</a:t>
            </a:r>
          </a:p>
          <a:p>
            <a:r>
              <a:rPr lang="tr-TR" sz="1200" dirty="0" err="1" smtClean="0"/>
              <a:t>Yılmazer</a:t>
            </a:r>
            <a:r>
              <a:rPr lang="tr-TR" sz="1200" dirty="0" smtClean="0"/>
              <a:t>, Y. ve Bütün Ayhan, A. (2016). Çocuk edebiyatı ve çocuğun gelişimindeki rolü. S. Erdoğan ve M. Ören (Editör). </a:t>
            </a:r>
            <a:r>
              <a:rPr lang="tr-TR" sz="1200" i="1" dirty="0" smtClean="0"/>
              <a:t>Çocuk Edebiyatı ve Medya </a:t>
            </a:r>
            <a:r>
              <a:rPr lang="tr-TR" sz="1200" dirty="0" smtClean="0"/>
              <a:t>içinde (</a:t>
            </a:r>
            <a:r>
              <a:rPr lang="tr-TR" sz="1200" dirty="0" err="1" smtClean="0"/>
              <a:t>ss</a:t>
            </a:r>
            <a:r>
              <a:rPr lang="tr-TR" sz="1200" dirty="0" smtClean="0"/>
              <a:t>.2-26). Anadolu Üniversitesi Yayınları : Eskişehir. </a:t>
            </a:r>
          </a:p>
          <a:p>
            <a:r>
              <a:rPr lang="tr-TR" sz="1200" dirty="0" smtClean="0"/>
              <a:t>Bayraktar, A. (2016). Çocuk Edebiyatı ve Gelişimsel Uygunluk III-</a:t>
            </a:r>
            <a:r>
              <a:rPr lang="tr-TR" sz="1200" dirty="0" err="1" smtClean="0"/>
              <a:t>Ilkokul</a:t>
            </a:r>
            <a:r>
              <a:rPr lang="tr-TR" sz="1200" dirty="0" smtClean="0"/>
              <a:t> Dönemi. S. Erdoğan ve M. Ören (Editör). </a:t>
            </a:r>
            <a:r>
              <a:rPr lang="tr-TR" sz="1200" i="1" dirty="0" smtClean="0"/>
              <a:t>Çocuk Edebiyatı ve Medya </a:t>
            </a:r>
            <a:r>
              <a:rPr lang="tr-TR" sz="1200" dirty="0" smtClean="0"/>
              <a:t>içinde (</a:t>
            </a:r>
            <a:r>
              <a:rPr lang="tr-TR" sz="1200" dirty="0" err="1" smtClean="0"/>
              <a:t>ss</a:t>
            </a:r>
            <a:r>
              <a:rPr lang="tr-TR" sz="1200" dirty="0" smtClean="0"/>
              <a:t>.72-97). Anadolu Üniversitesi Yayınları : Eskişehir. </a:t>
            </a:r>
          </a:p>
          <a:p>
            <a:r>
              <a:rPr lang="tr-TR" sz="1200" dirty="0" smtClean="0"/>
              <a:t>Sever, S. (2007), </a:t>
            </a:r>
            <a:r>
              <a:rPr lang="tr-TR" sz="1200" i="1" dirty="0" smtClean="0"/>
              <a:t>Çocuk ve Edebiyat (3. Baskı) Ankara: Kök Yayıncılık </a:t>
            </a:r>
          </a:p>
          <a:p>
            <a:r>
              <a:rPr lang="tr-TR" sz="1200" i="1" dirty="0" smtClean="0">
                <a:latin typeface="Palatino Linotype" pitchFamily="18" charset="0"/>
              </a:rPr>
              <a:t>Karadeniz, E. (2019). </a:t>
            </a:r>
            <a:r>
              <a:rPr lang="tr-TR" sz="1200" dirty="0" smtClean="0"/>
              <a:t> Behiç Ak’ın Çocuk Hikâyelerinin Çocuk Edebiyatının Temel Öğeleri Açısından İncelenmesi . Yayımlanmamı Yüksek Lisans Tezi. Sakarya Üniversitesi, Sakarya. </a:t>
            </a:r>
          </a:p>
          <a:p>
            <a:r>
              <a:rPr lang="tr-TR" sz="1200" dirty="0" smtClean="0"/>
              <a:t>Gönen, M., Uludağ, G., </a:t>
            </a:r>
            <a:r>
              <a:rPr lang="tr-TR" sz="1200" dirty="0" err="1" smtClean="0"/>
              <a:t>Tanrıbuyurdu</a:t>
            </a:r>
            <a:r>
              <a:rPr lang="tr-TR" sz="1200" dirty="0" smtClean="0"/>
              <a:t>, E. F., &amp; Tüfekçi, E. (2014). 0-3 yaş çocuklarına yönelik resimli çocuk kitaplarının özelliklerinin incelenmesi. </a:t>
            </a:r>
            <a:r>
              <a:rPr lang="tr-TR" sz="1200" i="1" dirty="0" smtClean="0"/>
              <a:t>Hacettepe Üniversitesi Eğitim Fakültesi Dergisi</a:t>
            </a:r>
            <a:r>
              <a:rPr lang="tr-TR" sz="1200" dirty="0" smtClean="0"/>
              <a:t>, </a:t>
            </a:r>
            <a:r>
              <a:rPr lang="tr-TR" sz="1200" i="1" dirty="0" smtClean="0"/>
              <a:t>29</a:t>
            </a:r>
            <a:r>
              <a:rPr lang="tr-TR" sz="1200" dirty="0" smtClean="0"/>
              <a:t>(29-1).</a:t>
            </a:r>
          </a:p>
          <a:p>
            <a:r>
              <a:rPr lang="tr-TR" sz="1200" dirty="0" smtClean="0"/>
              <a:t>Gönen, M. (1989). Beş ve altı yaş çocuklarının resimli çocuk kitaplarındaki değişik resimleme tarzlarına tepkileri. </a:t>
            </a:r>
            <a:r>
              <a:rPr lang="tr-TR" sz="1200" i="1" dirty="0" smtClean="0"/>
              <a:t>Türk Kütüphaneciliği, 3 (1), 32-35. </a:t>
            </a:r>
            <a:endParaRPr lang="tr-TR" sz="1200" dirty="0">
              <a:latin typeface="Palatino Linotype"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Çocuk kitaplarının dış yapı özellikleri </a:t>
            </a:r>
            <a:endParaRPr lang="tr-TR" b="1" dirty="0"/>
          </a:p>
        </p:txBody>
      </p:sp>
      <p:sp>
        <p:nvSpPr>
          <p:cNvPr id="3" name="2 İçerik Yer Tutucusu"/>
          <p:cNvSpPr>
            <a:spLocks noGrp="1"/>
          </p:cNvSpPr>
          <p:nvPr>
            <p:ph sz="quarter" idx="1"/>
          </p:nvPr>
        </p:nvSpPr>
        <p:spPr/>
        <p:txBody>
          <a:bodyPr>
            <a:normAutofit/>
          </a:bodyPr>
          <a:lstStyle/>
          <a:p>
            <a:pPr algn="just"/>
            <a:r>
              <a:rPr lang="tr-TR" sz="2000" dirty="0" smtClean="0">
                <a:latin typeface="Palatino Linotype" pitchFamily="18" charset="0"/>
              </a:rPr>
              <a:t>Çocuklar için hazırlanan ya da seçilen eserlerin dış yapı özelliklerinin belirlenmesinde göz önünde bulundurulması gereken noktalar; boyutlar, kapak-cilt, kağıt, sayfa düzeni, ve resimler olarak belirlenmiştir.</a:t>
            </a:r>
          </a:p>
          <a:p>
            <a:pPr algn="just"/>
            <a:endParaRPr lang="tr-TR" sz="2000" dirty="0" smtClean="0">
              <a:latin typeface="Palatino Linotype" pitchFamily="18" charset="0"/>
            </a:endParaRPr>
          </a:p>
          <a:p>
            <a:pPr algn="just"/>
            <a:endParaRPr lang="tr-TR" sz="2000" dirty="0">
              <a:latin typeface="Palatino Linotype"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sz="2000" dirty="0">
              <a:latin typeface="Palatino Linotype" pitchFamily="18" charset="0"/>
            </a:endParaRPr>
          </a:p>
        </p:txBody>
      </p:sp>
      <p:graphicFrame>
        <p:nvGraphicFramePr>
          <p:cNvPr id="4" name="3 İçerik Yer Tutucusu"/>
          <p:cNvGraphicFramePr>
            <a:graphicFrameLocks noGrp="1"/>
          </p:cNvGraphicFramePr>
          <p:nvPr>
            <p:ph sz="quarter" idx="1"/>
          </p:nvPr>
        </p:nvGraphicFramePr>
        <p:xfrm>
          <a:off x="-684311" y="404664"/>
          <a:ext cx="12961440"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Palatino Linotype" pitchFamily="18" charset="0"/>
              </a:rPr>
              <a:t>Boyutlar</a:t>
            </a:r>
            <a:endParaRPr lang="tr-TR" sz="3200" dirty="0">
              <a:latin typeface="Palatino Linotype" pitchFamily="18" charset="0"/>
            </a:endParaRPr>
          </a:p>
        </p:txBody>
      </p:sp>
      <p:sp>
        <p:nvSpPr>
          <p:cNvPr id="3" name="2 İçerik Yer Tutucusu"/>
          <p:cNvSpPr>
            <a:spLocks noGrp="1"/>
          </p:cNvSpPr>
          <p:nvPr>
            <p:ph sz="quarter" idx="1"/>
          </p:nvPr>
        </p:nvSpPr>
        <p:spPr/>
        <p:txBody>
          <a:bodyPr/>
          <a:lstStyle/>
          <a:p>
            <a:r>
              <a:rPr lang="tr-TR" sz="2000" dirty="0" smtClean="0">
                <a:latin typeface="Palatino Linotype" pitchFamily="18" charset="0"/>
              </a:rPr>
              <a:t>Kitabın boyutu; elde tutmaya elverişli ve çocuğun ilgisini çekebilecek nitelikte olmalıdır. Çocuklara kitap okuturken/okurken hep aynı boyuttaki kitapları seçmemek gerekir. Çünkü çocuk monotonluğu sevmez, sıkıcı bulur. Bu nedenle çocuklara zaman içinde değişik boyutta kitaplar da okutulmalıdır. Kitapların hacim ve ağırlık bakımından kolayca taşınmaya ve kullanmaya elverişli biçimde olması gerekir. Çocuk kitaplarının 16x23 cm. boyutlarında olanları, en uygun ölçüler kabul edilmektedir.</a:t>
            </a:r>
            <a:endParaRPr lang="tr-TR" sz="2000" dirty="0">
              <a:latin typeface="Palatino Linotyp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Palatino Linotype" pitchFamily="18" charset="0"/>
              </a:rPr>
              <a:t>Boyutlar</a:t>
            </a:r>
            <a:endParaRPr lang="tr-TR" sz="3200" dirty="0">
              <a:latin typeface="Palatino Linotype" pitchFamily="18" charset="0"/>
            </a:endParaRPr>
          </a:p>
        </p:txBody>
      </p:sp>
      <p:sp>
        <p:nvSpPr>
          <p:cNvPr id="3" name="2 İçerik Yer Tutucusu"/>
          <p:cNvSpPr>
            <a:spLocks noGrp="1"/>
          </p:cNvSpPr>
          <p:nvPr>
            <p:ph sz="quarter" idx="1"/>
          </p:nvPr>
        </p:nvSpPr>
        <p:spPr/>
        <p:txBody>
          <a:bodyPr/>
          <a:lstStyle/>
          <a:p>
            <a:r>
              <a:rPr lang="tr-TR" sz="2000" dirty="0" smtClean="0">
                <a:latin typeface="Palatino Linotype" pitchFamily="18" charset="0"/>
              </a:rPr>
              <a:t>Kitabın büyüklüğü sırt boyu ölçülerek belirlenebilir; 12-15 </a:t>
            </a:r>
            <a:r>
              <a:rPr lang="tr-TR" sz="2000" dirty="0" err="1" smtClean="0">
                <a:latin typeface="Palatino Linotype" pitchFamily="18" charset="0"/>
              </a:rPr>
              <a:t>cm’lik</a:t>
            </a:r>
            <a:r>
              <a:rPr lang="tr-TR" sz="2000" dirty="0" smtClean="0">
                <a:latin typeface="Palatino Linotype" pitchFamily="18" charset="0"/>
              </a:rPr>
              <a:t> kitaplar küçük, 16-22 </a:t>
            </a:r>
            <a:r>
              <a:rPr lang="tr-TR" sz="2000" dirty="0" err="1" smtClean="0">
                <a:latin typeface="Palatino Linotype" pitchFamily="18" charset="0"/>
              </a:rPr>
              <a:t>cm’lik</a:t>
            </a:r>
            <a:r>
              <a:rPr lang="tr-TR" sz="2000" dirty="0" smtClean="0">
                <a:latin typeface="Palatino Linotype" pitchFamily="18" charset="0"/>
              </a:rPr>
              <a:t> kitaplar orta, 22 </a:t>
            </a:r>
            <a:r>
              <a:rPr lang="tr-TR" sz="2000" dirty="0" err="1" smtClean="0">
                <a:latin typeface="Palatino Linotype" pitchFamily="18" charset="0"/>
              </a:rPr>
              <a:t>cm’den</a:t>
            </a:r>
            <a:r>
              <a:rPr lang="tr-TR" sz="2000" dirty="0" smtClean="0">
                <a:latin typeface="Palatino Linotype" pitchFamily="18" charset="0"/>
              </a:rPr>
              <a:t> uzun kitaplar büyük boy olarak gruplanabilir.</a:t>
            </a:r>
          </a:p>
          <a:p>
            <a:r>
              <a:rPr lang="tr-TR" sz="2000" dirty="0" smtClean="0">
                <a:latin typeface="Palatino Linotype" pitchFamily="18" charset="0"/>
              </a:rPr>
              <a:t>Çocukların sürekli olarak aynı boyutlarda hazırlanmış kitapları okumaktan hoşlanmadıkları ifade edilmektedir.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latin typeface="Palatino Linotype" pitchFamily="18" charset="0"/>
              </a:rPr>
              <a:t>Kapak-Cilt </a:t>
            </a:r>
            <a:endParaRPr lang="tr-TR" sz="3200" b="1" dirty="0">
              <a:latin typeface="Palatino Linotype" pitchFamily="18" charset="0"/>
            </a:endParaRPr>
          </a:p>
        </p:txBody>
      </p:sp>
      <p:sp>
        <p:nvSpPr>
          <p:cNvPr id="3" name="2 İçerik Yer Tutucusu"/>
          <p:cNvSpPr>
            <a:spLocks noGrp="1"/>
          </p:cNvSpPr>
          <p:nvPr>
            <p:ph sz="quarter" idx="1"/>
          </p:nvPr>
        </p:nvSpPr>
        <p:spPr/>
        <p:txBody>
          <a:bodyPr>
            <a:normAutofit/>
          </a:bodyPr>
          <a:lstStyle/>
          <a:p>
            <a:r>
              <a:rPr lang="tr-TR" sz="2000" dirty="0" smtClean="0">
                <a:latin typeface="Palatino Linotype" pitchFamily="18" charset="0"/>
              </a:rPr>
              <a:t>Çocuklar için hazırlanan eserlerde kitabın kapağı, çocukların kitaba ilgilerini çeken ilk görsel </a:t>
            </a:r>
            <a:r>
              <a:rPr lang="tr-TR" sz="2000" dirty="0" err="1" smtClean="0">
                <a:latin typeface="Palatino Linotype" pitchFamily="18" charset="0"/>
              </a:rPr>
              <a:t>ögedir</a:t>
            </a:r>
            <a:r>
              <a:rPr lang="tr-TR" sz="2000" dirty="0" smtClean="0">
                <a:latin typeface="Palatino Linotype" pitchFamily="18" charset="0"/>
              </a:rPr>
              <a:t>. Çocuğun kitaba yönelmesi, onu incelemesi ve okuması için “davetiyesi”, “albenisi” olduğundan kapağın tasarımı içeriği kadar önemlidir. Çocukları kitaba çeken ilk özellik, kapağın rengi, kapakta yer alan resim ve yazılardır. Kitabın kapak tasarımında kullanılan resimler, kitapta işlenen konu, olay, ana düşünce ile ilgili çocuğa ipuçları vermeli, bunlarla ilgili çocukta ilgi, heyecan uyandırmalı, okuma sürecinde onun ön bilgilerini harekete geçirmelidir. </a:t>
            </a:r>
            <a:endParaRPr lang="tr-TR" sz="2000" dirty="0">
              <a:latin typeface="Palatino Linotype" pitchFamily="18" charset="0"/>
            </a:endParaRPr>
          </a:p>
        </p:txBody>
      </p:sp>
      <p:pic>
        <p:nvPicPr>
          <p:cNvPr id="4" name="3 Resim" descr="Zürafalar Ne Sever? &amp; Bir Kıtırtı, Şıpırtı ve Mırıltı Hikayesi"/>
          <p:cNvPicPr/>
          <p:nvPr/>
        </p:nvPicPr>
        <p:blipFill>
          <a:blip r:embed="rId2" cstate="print"/>
          <a:srcRect/>
          <a:stretch>
            <a:fillRect/>
          </a:stretch>
        </p:blipFill>
        <p:spPr bwMode="auto">
          <a:xfrm>
            <a:off x="8676729" y="3818012"/>
            <a:ext cx="3204121" cy="3039988"/>
          </a:xfrm>
          <a:prstGeom prst="rect">
            <a:avLst/>
          </a:prstGeom>
          <a:noFill/>
          <a:ln w="9525">
            <a:noFill/>
            <a:miter lim="800000"/>
            <a:headEnd/>
            <a:tailEnd/>
          </a:ln>
        </p:spPr>
      </p:pic>
      <p:pic>
        <p:nvPicPr>
          <p:cNvPr id="5" name="4 Resim" descr="Siri ve Pasaklı Misafir"/>
          <p:cNvPicPr/>
          <p:nvPr/>
        </p:nvPicPr>
        <p:blipFill>
          <a:blip r:embed="rId3" cstate="print"/>
          <a:srcRect/>
          <a:stretch>
            <a:fillRect/>
          </a:stretch>
        </p:blipFill>
        <p:spPr bwMode="auto">
          <a:xfrm>
            <a:off x="5796409" y="3717032"/>
            <a:ext cx="3024336" cy="3356992"/>
          </a:xfrm>
          <a:prstGeom prst="rect">
            <a:avLst/>
          </a:prstGeom>
          <a:noFill/>
          <a:ln w="9525">
            <a:noFill/>
            <a:miter lim="800000"/>
            <a:headEnd/>
            <a:tailEnd/>
          </a:ln>
        </p:spPr>
      </p:pic>
      <p:pic>
        <p:nvPicPr>
          <p:cNvPr id="1026" name="Picture 2" descr="C:\Users\YEŞİM-PC\Desktop\çocuk edebiyatı ders notları\resimler\unnamed (6).jpg"/>
          <p:cNvPicPr>
            <a:picLocks noChangeAspect="1" noChangeArrowheads="1"/>
          </p:cNvPicPr>
          <p:nvPr/>
        </p:nvPicPr>
        <p:blipFill>
          <a:blip r:embed="rId4" cstate="print"/>
          <a:srcRect/>
          <a:stretch>
            <a:fillRect/>
          </a:stretch>
        </p:blipFill>
        <p:spPr bwMode="auto">
          <a:xfrm>
            <a:off x="1259905" y="3923956"/>
            <a:ext cx="4104456" cy="293404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Kağıt Cinsi</a:t>
            </a:r>
            <a:endParaRPr lang="tr-TR" b="1" dirty="0"/>
          </a:p>
        </p:txBody>
      </p:sp>
      <p:sp>
        <p:nvSpPr>
          <p:cNvPr id="3" name="2 İçerik Yer Tutucusu"/>
          <p:cNvSpPr>
            <a:spLocks noGrp="1"/>
          </p:cNvSpPr>
          <p:nvPr>
            <p:ph sz="quarter" idx="1"/>
          </p:nvPr>
        </p:nvSpPr>
        <p:spPr/>
        <p:txBody>
          <a:bodyPr/>
          <a:lstStyle/>
          <a:p>
            <a:pPr algn="just"/>
            <a:r>
              <a:rPr lang="tr-TR" sz="2000" dirty="0" smtClean="0">
                <a:latin typeface="Palatino Linotype" pitchFamily="18" charset="0"/>
              </a:rPr>
              <a:t>Çocuk kitaplarında kullanılan kağıdın mat, yani parlak olmayan cinsten bir kağıt olması, bunun yanında dayanıklı ve kaliteli (en az ikinci hamur) olması gerekmektedir. Kitap üçüncü hamura basılmış olmamalıdır. Bu kâğıtlar hem çabuk yırtılmakta hem de basılan resimler silik görülmekte, yazılar iyi okunamamaktadır. Kâğıdın ikinci hamur ya da daha az parlak birinci hamur kâğıtların yeğlenmesi gerekir. Özellikle resimli kitaplarda resimlerin net, güzel çıkması için ağır gramajlı ve birinci hamur olması gerekir.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Sayfa Düzenlemesi (Mizanpaj)</a:t>
            </a:r>
            <a:br>
              <a:rPr lang="tr-TR" b="1" dirty="0" smtClean="0"/>
            </a:br>
            <a:endParaRPr lang="tr-TR" dirty="0"/>
          </a:p>
        </p:txBody>
      </p:sp>
      <p:sp>
        <p:nvSpPr>
          <p:cNvPr id="3" name="2 İçerik Yer Tutucusu"/>
          <p:cNvSpPr>
            <a:spLocks noGrp="1"/>
          </p:cNvSpPr>
          <p:nvPr>
            <p:ph sz="quarter" idx="1"/>
          </p:nvPr>
        </p:nvSpPr>
        <p:spPr>
          <a:xfrm>
            <a:off x="796017" y="1600200"/>
            <a:ext cx="6944608" cy="4495800"/>
          </a:xfrm>
        </p:spPr>
        <p:txBody>
          <a:bodyPr/>
          <a:lstStyle/>
          <a:p>
            <a:pPr algn="just"/>
            <a:r>
              <a:rPr lang="tr-TR" sz="2000" dirty="0" smtClean="0">
                <a:latin typeface="Palatino Linotype" pitchFamily="18" charset="0"/>
              </a:rPr>
              <a:t>Sayfa düzenlemesi kitabın çekiciliğini önemli ölçüde etkileyen bir öğedir. </a:t>
            </a:r>
          </a:p>
          <a:p>
            <a:pPr algn="just"/>
            <a:r>
              <a:rPr lang="tr-TR" sz="2000" dirty="0" smtClean="0">
                <a:latin typeface="Palatino Linotype" pitchFamily="18" charset="0"/>
              </a:rPr>
              <a:t>Sayfa düzenlemesi denince kapaktan sonra gelen boş sayfa, takma veya sahte sayfa olarak da adlandırılan (yarım) başlık sayfası, telif sayfası gibi özel ve genel amaçlı kullanım için ayrılmış sayfalar da akla gelmelidir.  </a:t>
            </a:r>
          </a:p>
          <a:p>
            <a:pPr algn="just"/>
            <a:r>
              <a:rPr lang="tr-TR" sz="2000" dirty="0" smtClean="0">
                <a:latin typeface="Palatino Linotype" pitchFamily="18" charset="0"/>
              </a:rPr>
              <a:t>Çocuk kitaplarında sayfa düzenini sağlayan bileşenler; resim-metin uyumu, sayfa kenarlarındaki boşluklar ve bunların sayfadaki diğer öğelerle birlikte yarattığı oransal uyum olarak tanımlanmaktadır.</a:t>
            </a:r>
          </a:p>
          <a:p>
            <a:endParaRPr lang="tr-TR" dirty="0"/>
          </a:p>
        </p:txBody>
      </p:sp>
      <p:pic>
        <p:nvPicPr>
          <p:cNvPr id="2050" name="Picture 2" descr="C:\Users\YEŞİM-PC\Desktop\çocuk edebiyatı ders notları\resimler\nicin-uzgunum-hikayelerle-duygular-serisi-2-6-yas-resim3-92347.jpeg"/>
          <p:cNvPicPr>
            <a:picLocks noChangeAspect="1" noChangeArrowheads="1"/>
          </p:cNvPicPr>
          <p:nvPr/>
        </p:nvPicPr>
        <p:blipFill>
          <a:blip r:embed="rId2" cstate="print"/>
          <a:srcRect/>
          <a:stretch>
            <a:fillRect/>
          </a:stretch>
        </p:blipFill>
        <p:spPr bwMode="auto">
          <a:xfrm>
            <a:off x="7812633" y="1412776"/>
            <a:ext cx="3888432" cy="480357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
            </a:r>
            <a:br>
              <a:rPr lang="tr-TR" b="1" dirty="0" smtClean="0">
                <a:solidFill>
                  <a:srgbClr val="FF0000"/>
                </a:solidFill>
              </a:rPr>
            </a:br>
            <a:r>
              <a:rPr lang="tr-TR" sz="3600" b="1" dirty="0" smtClean="0">
                <a:solidFill>
                  <a:schemeClr val="tx2">
                    <a:lumMod val="75000"/>
                  </a:schemeClr>
                </a:solidFill>
              </a:rPr>
              <a:t>Harfler, Punto ve Yazım - Noktalama İşaretleri</a:t>
            </a:r>
            <a:r>
              <a:rPr lang="tr-TR" b="1" dirty="0" smtClean="0">
                <a:solidFill>
                  <a:srgbClr val="FF0000"/>
                </a:solidFill>
              </a:rPr>
              <a:t/>
            </a:r>
            <a:br>
              <a:rPr lang="tr-TR" b="1" dirty="0" smtClean="0">
                <a:solidFill>
                  <a:srgbClr val="FF0000"/>
                </a:solidFill>
              </a:rPr>
            </a:br>
            <a:endParaRPr lang="tr-TR" dirty="0"/>
          </a:p>
        </p:txBody>
      </p:sp>
      <p:sp>
        <p:nvSpPr>
          <p:cNvPr id="3" name="2 İçerik Yer Tutucusu"/>
          <p:cNvSpPr>
            <a:spLocks noGrp="1"/>
          </p:cNvSpPr>
          <p:nvPr>
            <p:ph sz="quarter" idx="1"/>
          </p:nvPr>
        </p:nvSpPr>
        <p:spPr/>
        <p:txBody>
          <a:bodyPr/>
          <a:lstStyle/>
          <a:p>
            <a:endParaRPr lang="tr-TR" b="1" dirty="0" smtClean="0">
              <a:solidFill>
                <a:srgbClr val="FF0000"/>
              </a:solidFill>
            </a:endParaRPr>
          </a:p>
          <a:p>
            <a:pPr algn="just"/>
            <a:r>
              <a:rPr lang="tr-TR" sz="2000" dirty="0" smtClean="0">
                <a:latin typeface="Palatino Linotype" pitchFamily="18" charset="0"/>
              </a:rPr>
              <a:t>Resimli çocuk kitaplarında metnin düzenlenmesi büyük önem taşımaktadır. Okumayı zorlaştırıcı etkenlerin ortadan kaldırılması gerekmektedir. Metin ile resimlerin birbirinden ayrılması okumayı kolaylaştıracağından daha uygun kabul edilmekte, harf karakterlerinin ve boyutunun yaş düzeylerine göre ayarlanmasının eserin biçimsel uygunluğu açısından önemli olduğu düşünülmektedir.</a:t>
            </a:r>
            <a:endParaRPr lang="tr-TR" sz="2000" b="1" dirty="0" smtClean="0">
              <a:solidFill>
                <a:srgbClr val="FF0000"/>
              </a:solidFill>
              <a:latin typeface="Palatino Linotype"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331</TotalTime>
  <Words>1089</Words>
  <Application>Microsoft Office PowerPoint</Application>
  <PresentationFormat>Özel</PresentationFormat>
  <Paragraphs>65</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Palatino Linotype</vt:lpstr>
      <vt:lpstr>Times New Roman</vt:lpstr>
      <vt:lpstr>Tw Cen MT</vt:lpstr>
      <vt:lpstr>Wingdings</vt:lpstr>
      <vt:lpstr>Wingdings 2</vt:lpstr>
      <vt:lpstr>Ortalama</vt:lpstr>
      <vt:lpstr>PowerPoint Sunusu</vt:lpstr>
      <vt:lpstr>Çocuk kitaplarının dış yapı özellikleri </vt:lpstr>
      <vt:lpstr>PowerPoint Sunusu</vt:lpstr>
      <vt:lpstr>Boyutlar</vt:lpstr>
      <vt:lpstr>Boyutlar</vt:lpstr>
      <vt:lpstr>Kapak-Cilt </vt:lpstr>
      <vt:lpstr>Kağıt Cinsi</vt:lpstr>
      <vt:lpstr> Sayfa Düzenlemesi (Mizanpaj) </vt:lpstr>
      <vt:lpstr> Harfler, Punto ve Yazım - Noktalama İşaretleri </vt:lpstr>
      <vt:lpstr> Harfler, Punto ve Yazım - Noktalama İşaretleri </vt:lpstr>
      <vt:lpstr>Harfler, Punto ve Yazım - Noktalama İşaretleri</vt:lpstr>
      <vt:lpstr>Resimleme </vt:lpstr>
      <vt:lpstr>Resimleme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YEŞİM-PC</dc:creator>
  <cp:lastModifiedBy>Hp</cp:lastModifiedBy>
  <cp:revision>10</cp:revision>
  <dcterms:created xsi:type="dcterms:W3CDTF">2021-02-21T09:07:34Z</dcterms:created>
  <dcterms:modified xsi:type="dcterms:W3CDTF">2021-03-13T18:03:58Z</dcterms:modified>
</cp:coreProperties>
</file>