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029B77-9D83-4B02-AD88-CEB4D98E7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DCC5A51-C8F1-4583-A304-9DF4E12AD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5B0D0B-7E1D-4750-A54D-A9A1A72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4051F3-E4DE-40E6-932A-2C166C54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12D5EA-099B-4953-8E9D-82D575BF9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2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D0901E-A67B-4151-A5C7-30A66E9FC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3667494-07D8-4745-95ED-EDF0DA943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EC5FB8-EFB8-40CF-B3ED-240CEC12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B3572F-C575-453F-96BE-01370C968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9574D3F-F053-44EC-BAC1-7004ABF7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66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1926B6A-EFA5-4184-9873-C092E37AA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F7E171-CD2E-434A-80FB-3C375EE8F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EA20E5-89BF-444E-8BE3-A71573C6E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72A397-7131-4F20-B084-3CFFC0F50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EA4228-75C9-4E4A-9704-D9B4CB368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05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E912A5-882F-4189-9801-F3F08187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0D3869-94F0-4A7E-91D0-E2CDFBBD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78448-190D-41FA-9C28-4261895E9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C5B8E0-1C1C-4E6B-8546-129452999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98ED73-7FCF-43CC-9268-E683216F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91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8604EF-C8F5-4ED0-8C57-3C2CFD26C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8DD0C3-306F-4937-A897-DE399B524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A2722C-BF01-4DAA-9C5D-036F07105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3FD95F-4AF7-48F6-983B-A7841490B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26CB0F-2E57-4153-91CC-368587912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8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378402-5A19-4BAE-BE6E-8566588F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79E248-09EA-444D-93EB-6CA5BD1BF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5C8C2A-978E-4474-A5B2-AB89FA9E3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A9BDCA-E975-45E2-A38C-A334B6A2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14410E-009F-43C4-BAC1-29F1F778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0E587C-2C89-46A2-B4CB-4EC65E477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4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907009-7B1B-428D-B073-8AA29696A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B86AF1-D78A-405F-8D48-BD7849B50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04A6BC0-B338-41A3-A01E-80538F8F6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285EF3C-11D3-4D28-A8C6-47BEB0690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C549749-E638-46B5-A289-386FF748E0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76DAFE-2283-4556-B1C2-9E5E805B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F13284C-0529-4695-99CF-C2670CBE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A0F2F21-936C-4A02-8298-70531FAE6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56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9D275D-7D4F-4227-89BD-708632B5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D34B83E-F2F3-497C-BB0A-BAC3C6BD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7F3C073-F78A-4A18-9DBB-94EBB040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E43C498-277B-4507-A831-FE7B8DE9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33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95A4009-EB27-4D78-9828-0B76C0A4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88B6469-1583-40A8-A42F-448E8921C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34B4F52-A5E0-4595-9B7A-74943C88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76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3145A4-01B7-4DEA-8CA6-F0F322952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99378B-D22C-4DBA-90F0-EEBFA0477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365C70A-2C15-4803-BF93-6D0DDE4B0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0706BE-8B80-4478-BCE0-3B9435385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B42489-2D55-4373-9568-BD562FE4D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2B792E-C719-4F12-8A94-CE4A849B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35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159402-FA28-425B-ACBE-C43756DE2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E693C65-7579-471B-B325-771B884CB1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9A6221-E544-4268-B363-29BB86A7C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90339E8-4FA8-4565-8009-0A06114C0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FB400F-B157-4DFF-95CE-90E60E096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CFE3EB-7EC4-4142-82EE-7E875327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61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4C95BF8-24F8-41D1-AAB2-444EA41F7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304614A-95C7-4FD1-9953-742CCCC1F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C92085-BF0D-4A87-8481-1275F7A62F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B93C4-4498-4D9C-94B7-EAA82AAC3987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D4D1E5-3646-4137-9A1B-1F3413280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9FDD3C-047D-4817-ACD5-2433982DD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B432C-03F9-4216-BE5B-45D89F7740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88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09DF36-33E8-416B-9963-B209D70C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34" y="1"/>
            <a:ext cx="10411265" cy="1690688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Proje modeli, öğrencilerin hazırlayacakları bir            proje belirlemeleri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50697477-70CE-4836-8F82-80F85A260B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0498" y="1899199"/>
            <a:ext cx="8748422" cy="507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316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Proje modeli, öğrencilerin hazırlayacakları bir            proje belirlemeleri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modeli, öğrencilerin hazırlayacakları bir            proje belirlemeleri</dc:title>
  <dc:creator>selami özal</dc:creator>
  <cp:lastModifiedBy>selami özal</cp:lastModifiedBy>
  <cp:revision>1</cp:revision>
  <dcterms:created xsi:type="dcterms:W3CDTF">2020-03-22T09:26:33Z</dcterms:created>
  <dcterms:modified xsi:type="dcterms:W3CDTF">2020-03-22T09:29:54Z</dcterms:modified>
</cp:coreProperties>
</file>