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75" r:id="rId3"/>
    <p:sldId id="276" r:id="rId4"/>
    <p:sldId id="277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96"/>
    <p:restoredTop sz="94646"/>
  </p:normalViewPr>
  <p:slideViewPr>
    <p:cSldViewPr snapToGrid="0" snapToObjects="1">
      <p:cViewPr varScale="1">
        <p:scale>
          <a:sx n="115" d="100"/>
          <a:sy n="115" d="100"/>
        </p:scale>
        <p:origin x="9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42ACD8-9A3F-2744-BBEA-488291A8D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5C193E6-881A-9342-AC03-B6B66BA7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AE34F6-B65A-1F49-B7C0-0A952178B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688646-5ED0-5942-8566-FA1F85378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DE0E1C3-E532-1E48-9E03-E2C0E48E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029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9B72A0-E9CE-964B-B9DD-605707C39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937A1C3-1902-3845-91FE-793151DF1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CEF815-5561-DB40-95D2-CC1BCD71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86013D-AA0F-D747-821C-FF95A3EF8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019F50-5DC7-DF46-9760-068432B7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91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5850040-6F70-044C-BA52-83FF7FD4B8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416C6D-5B7E-0842-A04A-2C2515DAD3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9E4C30-5C94-1045-A99A-1D1D8A459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5FF57E-38C0-6E4A-8653-C1FC8222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B22731-25F7-6A42-851F-E648A1772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60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DC1913-B004-854D-B189-BAE7C36E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3E3569-F058-3E4A-ACCE-886842188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B74269-2AA5-1348-98FC-E80E6D3A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8E8E55-1DBF-5949-A0BB-1040EF6F0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B22B7C-2AE1-D143-B77A-999D432E0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22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518E83-6E0D-0F4F-A336-F21A55AC7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CD5078-EA7B-0F47-B693-D4C557DC4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AA2F37-006D-7E4B-9B51-A9304327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21BA19-BBDF-4046-A9B8-938BF18AB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B9CDFE-5C61-DA43-853E-E16EC1EDE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14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32F63A2-2193-FE4B-B3B5-83ACB5338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52EEA0-E784-4349-8A1F-C55834110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463605A-B4B1-9D42-B014-BF49FC051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9DE496-CAB4-9C43-9BD3-EAD9499C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950394B-F8FD-8E48-B25A-6CBCBD75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BEA40AC-BB01-834D-9DFC-4C4408DF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502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424D5F-0902-CE43-9B1E-B3BC1A109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4771FA-6954-9B46-B369-8F859B56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2B06273-50BD-6344-A3C4-E052F95516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6733873-647E-154A-B94F-959C42B473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58755B0-713A-9F48-9B2C-02E1A510A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9CE31EE-8751-F547-9853-CBA8B2A1E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35747FD-3D60-3941-B228-6F454925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D0D0069-F0B3-B847-9DFD-F28E4FF9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53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89E3C9-4559-8F4D-A181-7B657EC02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71454BC-93EA-C74A-B4DB-196923109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5792F49-0DFF-3345-AA03-CF189D441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E0EA6BD-E385-9E46-9ED6-004FB086A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74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9EF374-E829-D147-8B3C-5395FA524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3B4ECA0-0823-3546-BF69-3AEAC8F8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E6E4BD9-686B-9641-B6FD-707AF6AB3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84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4D08BE-B1DD-9B48-8433-057B67ADC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B9022-FB51-DF4B-8164-F164B78C5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C4484D-B8AC-104C-84A8-E25C16FCC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81714A-800C-234B-B00B-56D42160A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C1174D6-E61D-4D4C-A7D3-7B41C8DF0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18E2E9A-536F-DF48-8094-F6EE135C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26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22B10E-8C0F-FF47-BA5D-5BE58741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5D49CD9-710D-4945-A802-BFEBCAE47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5D3D633-87E4-034A-86A0-7C418ADFA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3AF320-1F5B-8F4C-8168-A3A59FA59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F0FF9F9-15E9-8D4A-BE14-21F4550A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5F78B88-FDEE-414D-B258-20FB11218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02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112BF6D-EE26-D844-850F-3FEA2212A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F8FC17-6B41-264D-A79E-DAB36DD29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3DBC17-0369-5C4B-BBDD-98C3A2E7A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9DE42-37B1-8945-874D-C4705D6276AD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B96927-8D99-AF45-9F0D-7D1B6B92B5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082419-F350-744E-87B8-FC727D91F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0E8F-9B67-EB44-8D41-8E907482FF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729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953587" y="2213959"/>
            <a:ext cx="87002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NİCEL ARAŞTIRMA</a:t>
            </a:r>
          </a:p>
        </p:txBody>
      </p:sp>
    </p:spTree>
    <p:extLst>
      <p:ext uri="{BB962C8B-B14F-4D97-AF65-F5344CB8AC3E}">
        <p14:creationId xmlns:p14="http://schemas.microsoft.com/office/powerpoint/2010/main" val="256404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Tarihsel Yöntem Modeli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Geçmişteki bir olayın durumu ve bu olayın mevcut durum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üzerindeki etkilerinin incelenmesidir.</a:t>
            </a:r>
          </a:p>
        </p:txBody>
      </p:sp>
    </p:spTree>
    <p:extLst>
      <p:ext uri="{BB962C8B-B14F-4D97-AF65-F5344CB8AC3E}">
        <p14:creationId xmlns:p14="http://schemas.microsoft.com/office/powerpoint/2010/main" val="391783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İçerik Analizi Modeli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10366609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İçerik analizi, metinden çıkarılan geçerli yorumların bir dizi işlem sonucu ortaya konulduğu bir araştırma tekniğidir. </a:t>
            </a:r>
          </a:p>
          <a:p>
            <a:pPr marL="0" indent="0">
              <a:buNone/>
              <a:defRPr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yorumlar, mesajın göndereni, mesajın kendisi ve mesajın alıcısı hakkındadır.</a:t>
            </a: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69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581085"/>
            <a:ext cx="9284941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Yöneylem Araştırması Modeli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Yöneylem, karmaşık sorunların çözümünde ve incelenmesinde </a:t>
            </a:r>
          </a:p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bilimsel ve özellikle matematiksel yöntemlerin uygulanışı; </a:t>
            </a:r>
          </a:p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yöneylem araştırması ise herhangi bir problemi yöneylem </a:t>
            </a:r>
          </a:p>
          <a:p>
            <a:pPr marL="0" indent="0">
              <a:buNone/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yöntemine göre araştırma, incelemedir. </a:t>
            </a: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03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116633"/>
            <a:ext cx="9885514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Tanımı ve Amacı Nedir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1124745"/>
            <a:ext cx="9885513" cy="5399881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Nicel araştırma,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olgu ve olayları nesnelleştirerek gözlemlenebilir, ölçülebilir ve sayısal olarak ifade edilebilir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şekilde ortaya koyan bir araştırma türüdür. </a:t>
            </a:r>
          </a:p>
          <a:p>
            <a:pPr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Biyoloji, kimya, fizik, mühendislik gibi doğa bilimleri alanlarında araştırmalar gözlem ve ölçmeye dayanır. Gözlem ve ölçmelerin tekrarlanabildiği ve objektif yapıldığı araştırmalara nicel araştırmalar denir. </a:t>
            </a:r>
          </a:p>
          <a:p>
            <a:pPr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araştırmaların amacı;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Bireylerin toplumsal davranışlarını 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gözlem, deney ve test yoluyla nesnel bir şekilde ölçmek ve sayısal verilerle açıklamaktır.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64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1124745"/>
            <a:ext cx="9885513" cy="5399881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tr-TR" altLang="tr-TR" b="1" dirty="0"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tr-TR" altLang="tr-TR" b="1" dirty="0">
              <a:latin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ct val="50000"/>
              </a:spcBef>
              <a:buClrTx/>
              <a:buNone/>
            </a:pPr>
            <a:r>
              <a:rPr lang="tr-TR" altLang="tr-TR" b="1" dirty="0">
                <a:solidFill>
                  <a:schemeClr val="tx1"/>
                </a:solidFill>
                <a:latin typeface="Arial" panose="020B0604020202020204" pitchFamily="34" charset="0"/>
              </a:rPr>
              <a:t>Nicel araştırma </a:t>
            </a: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</a:rPr>
              <a:t>Ne kadar? Ne miktarda? Ne kadar sık, Ne kadar yaygın?</a:t>
            </a:r>
            <a:r>
              <a:rPr lang="tr-TR" altLang="tr-TR" dirty="0">
                <a:solidFill>
                  <a:schemeClr val="tx1"/>
                </a:solidFill>
                <a:latin typeface="Arial" panose="020B0604020202020204" pitchFamily="34" charset="0"/>
              </a:rPr>
              <a:t> sorularına yanıt arar.</a:t>
            </a:r>
          </a:p>
        </p:txBody>
      </p:sp>
    </p:spTree>
    <p:extLst>
      <p:ext uri="{BB962C8B-B14F-4D97-AF65-F5344CB8AC3E}">
        <p14:creationId xmlns:p14="http://schemas.microsoft.com/office/powerpoint/2010/main" val="3777048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Başlık 1"/>
          <p:cNvSpPr>
            <a:spLocks noGrp="1"/>
          </p:cNvSpPr>
          <p:nvPr>
            <p:ph type="title"/>
          </p:nvPr>
        </p:nvSpPr>
        <p:spPr>
          <a:xfrm>
            <a:off x="2327277" y="2"/>
            <a:ext cx="7275513" cy="692695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Sürecinin Aşamaları</a:t>
            </a:r>
          </a:p>
        </p:txBody>
      </p:sp>
      <p:pic>
        <p:nvPicPr>
          <p:cNvPr id="1259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55" t="32993" r="17854" b="19057"/>
          <a:stretch>
            <a:fillRect/>
          </a:stretch>
        </p:blipFill>
        <p:spPr bwMode="auto">
          <a:xfrm>
            <a:off x="1055441" y="1035313"/>
            <a:ext cx="9733607" cy="5423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1FCFBE5-20FC-48D7-A1CF-9DBCE9937FD4}" type="slidenum">
              <a:rPr lang="tr-TR" altLang="tr-TR" smtClean="0">
                <a:solidFill>
                  <a:srgbClr val="FE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tr-TR" altLang="tr-TR">
              <a:solidFill>
                <a:srgbClr val="FE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49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116633"/>
            <a:ext cx="7885112" cy="7191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Deneysel model, </a:t>
            </a:r>
          </a:p>
          <a:p>
            <a:pPr>
              <a:defRPr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Betimsel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model, </a:t>
            </a:r>
          </a:p>
          <a:p>
            <a:pPr>
              <a:defRPr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Bağıntısal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model, </a:t>
            </a:r>
          </a:p>
          <a:p>
            <a:pPr>
              <a:defRPr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Nedensel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karşılaştırma modeli, </a:t>
            </a:r>
          </a:p>
          <a:p>
            <a:pPr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Tarihsel yöntem, </a:t>
            </a:r>
          </a:p>
          <a:p>
            <a:pPr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Yöneylem araştırması,</a:t>
            </a:r>
          </a:p>
          <a:p>
            <a:pPr>
              <a:defRPr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İçerik analizi.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20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Deneysel Model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 ya da daha fazla grup üzerinde yapılan uygulamaların,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belli değişkenler açısından etkilerinin farklılaşma boyutunu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inceler. </a:t>
            </a:r>
          </a:p>
          <a:p>
            <a:pPr marL="0" indent="0">
              <a:buNone/>
              <a:defRPr/>
            </a:pP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tr-TR" alt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kesin sonuç ve yorumların </a:t>
            </a: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elde edildiği modeldir. </a:t>
            </a:r>
          </a:p>
        </p:txBody>
      </p:sp>
    </p:spTree>
    <p:extLst>
      <p:ext uri="{BB962C8B-B14F-4D97-AF65-F5344CB8AC3E}">
        <p14:creationId xmlns:p14="http://schemas.microsoft.com/office/powerpoint/2010/main" val="868115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Betimsel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Verilen bir durumu aydınlatmak, değerlendirmeler yapmak ve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olaylar arasında olası ilişkileri ortaya çıkarmak için yürütülür. </a:t>
            </a:r>
          </a:p>
        </p:txBody>
      </p:sp>
    </p:spTree>
    <p:extLst>
      <p:ext uri="{BB962C8B-B14F-4D97-AF65-F5344CB8AC3E}">
        <p14:creationId xmlns:p14="http://schemas.microsoft.com/office/powerpoint/2010/main" val="204385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400" y="581085"/>
            <a:ext cx="788511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Bağlantısal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İki ya da daha fazla değişken arasında ilişki olup olmadığını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incelemek amacıyla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381548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rrowheads="1"/>
          </p:cNvSpPr>
          <p:nvPr>
            <p:ph type="title"/>
          </p:nvPr>
        </p:nvSpPr>
        <p:spPr>
          <a:xfrm>
            <a:off x="695399" y="581085"/>
            <a:ext cx="8805439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Nicel Araştırma Yöntemleri 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b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alt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Nedensel</a:t>
            </a:r>
            <a:r>
              <a:rPr lang="tr-TR" alt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Karşılaştırma Modeli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695401" y="2155264"/>
            <a:ext cx="9885513" cy="3534336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Belli bir değişken açısından farklılaşan grupları birbirleriyle </a:t>
            </a:r>
          </a:p>
          <a:p>
            <a:pPr marL="0" indent="0">
              <a:buNone/>
              <a:defRPr/>
            </a:pPr>
            <a:r>
              <a:rPr lang="tr-TR" alt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karşılaştırmak amaçlanır. </a:t>
            </a:r>
          </a:p>
        </p:txBody>
      </p:sp>
    </p:spTree>
    <p:extLst>
      <p:ext uri="{BB962C8B-B14F-4D97-AF65-F5344CB8AC3E}">
        <p14:creationId xmlns:p14="http://schemas.microsoft.com/office/powerpoint/2010/main" val="279910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293</Words>
  <Application>Microsoft Macintosh PowerPoint</Application>
  <PresentationFormat>Geniş ekran</PresentationFormat>
  <Paragraphs>48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PowerPoint Sunusu</vt:lpstr>
      <vt:lpstr>Nicel Araştırma Tanımı ve Amacı Nedir</vt:lpstr>
      <vt:lpstr>PowerPoint Sunusu</vt:lpstr>
      <vt:lpstr>Nicel Araştırma Sürecinin Aşamaları</vt:lpstr>
      <vt:lpstr>Nicel Araştırma Yöntemleri </vt:lpstr>
      <vt:lpstr>Nicel Araştırma Yöntemleri     Deneysel Model</vt:lpstr>
      <vt:lpstr>Nicel Araştırma Yöntemleri     Betimsel Model</vt:lpstr>
      <vt:lpstr>Nicel Araştırma Yöntemleri     Bağlantısal Model</vt:lpstr>
      <vt:lpstr>Nicel Araştırma Yöntemleri     Nedensel Karşılaştırma Modeli</vt:lpstr>
      <vt:lpstr>Nicel Araştırma Yöntemleri     Tarihsel Yöntem Modeli</vt:lpstr>
      <vt:lpstr>Nicel Araştırma Yöntemleri     İçerik Analizi Modeli</vt:lpstr>
      <vt:lpstr>Nicel Araştırma Yöntemleri     Yöneylem Araştırması Modeli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2</cp:revision>
  <dcterms:created xsi:type="dcterms:W3CDTF">2020-06-24T18:44:20Z</dcterms:created>
  <dcterms:modified xsi:type="dcterms:W3CDTF">2020-06-25T11:30:29Z</dcterms:modified>
</cp:coreProperties>
</file>