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82" r:id="rId4"/>
    <p:sldId id="280" r:id="rId5"/>
    <p:sldId id="267" r:id="rId6"/>
    <p:sldId id="268" r:id="rId7"/>
    <p:sldId id="269" r:id="rId8"/>
    <p:sldId id="270" r:id="rId9"/>
    <p:sldId id="283" r:id="rId10"/>
    <p:sldId id="271" r:id="rId11"/>
    <p:sldId id="257" r:id="rId12"/>
    <p:sldId id="279" r:id="rId13"/>
    <p:sldId id="259" r:id="rId14"/>
    <p:sldId id="260" r:id="rId15"/>
    <p:sldId id="261" r:id="rId16"/>
    <p:sldId id="262" r:id="rId17"/>
    <p:sldId id="263" r:id="rId18"/>
    <p:sldId id="264" r:id="rId19"/>
    <p:sldId id="281" r:id="rId20"/>
    <p:sldId id="277" r:id="rId21"/>
    <p:sldId id="265" r:id="rId22"/>
    <p:sldId id="278" r:id="rId23"/>
    <p:sldId id="272" r:id="rId24"/>
    <p:sldId id="273"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ema Uygulanmış Stil 1 - Vurgu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ema Uygulanmış Stil 1 - Vurgu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84E427A-3D55-4303-BF80-6455036E1DE7}" styleName="Tema Uygulanmış Stil 1 - Vurgu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3A0FAE-3723-42A2-8601-94E948727A4E}" type="doc">
      <dgm:prSet loTypeId="urn:microsoft.com/office/officeart/2005/8/layout/process4" loCatId="list" qsTypeId="urn:microsoft.com/office/officeart/2005/8/quickstyle/3d3" qsCatId="3D" csTypeId="urn:microsoft.com/office/officeart/2005/8/colors/colorful4" csCatId="colorful" phldr="1"/>
      <dgm:spPr/>
      <dgm:t>
        <a:bodyPr/>
        <a:lstStyle/>
        <a:p>
          <a:endParaRPr lang="tr-TR"/>
        </a:p>
      </dgm:t>
    </dgm:pt>
    <dgm:pt modelId="{6684A656-8C94-4F25-BAB6-1B616C8FC5DA}">
      <dgm:prSet phldrT="[Metin]"/>
      <dgm:spPr/>
      <dgm:t>
        <a:bodyPr/>
        <a:lstStyle/>
        <a:p>
          <a:r>
            <a:rPr lang="tr-TR" b="1" dirty="0" smtClean="0">
              <a:effectLst>
                <a:outerShdw blurRad="38100" dist="38100" dir="2700000" algn="tl">
                  <a:srgbClr val="000000">
                    <a:alpha val="43137"/>
                  </a:srgbClr>
                </a:outerShdw>
              </a:effectLst>
            </a:rPr>
            <a:t>Kendini Tanıma Uygulaması</a:t>
          </a:r>
          <a:endParaRPr lang="tr-TR" b="1" dirty="0">
            <a:effectLst>
              <a:outerShdw blurRad="38100" dist="38100" dir="2700000" algn="tl">
                <a:srgbClr val="000000">
                  <a:alpha val="43137"/>
                </a:srgbClr>
              </a:outerShdw>
            </a:effectLst>
          </a:endParaRPr>
        </a:p>
      </dgm:t>
    </dgm:pt>
    <dgm:pt modelId="{8B765479-91A4-4E85-B237-79B79D616B54}" type="parTrans" cxnId="{C5BCB1A1-6A83-4EC4-AC94-C8AD962E790B}">
      <dgm:prSet/>
      <dgm:spPr/>
      <dgm:t>
        <a:bodyPr/>
        <a:lstStyle/>
        <a:p>
          <a:endParaRPr lang="tr-TR"/>
        </a:p>
      </dgm:t>
    </dgm:pt>
    <dgm:pt modelId="{E80D5EBF-0E5B-4E6A-B6F8-5F0FA67B6CC5}" type="sibTrans" cxnId="{C5BCB1A1-6A83-4EC4-AC94-C8AD962E790B}">
      <dgm:prSet/>
      <dgm:spPr/>
      <dgm:t>
        <a:bodyPr/>
        <a:lstStyle/>
        <a:p>
          <a:endParaRPr lang="tr-TR"/>
        </a:p>
      </dgm:t>
    </dgm:pt>
    <dgm:pt modelId="{7A491386-4774-4251-9012-04E721155D78}">
      <dgm:prSet phldrT="[Metin]"/>
      <dgm:spPr/>
      <dgm:t>
        <a:bodyPr/>
        <a:lstStyle/>
        <a:p>
          <a:r>
            <a:rPr lang="tr-TR" dirty="0" smtClean="0"/>
            <a:t>Kendini Tanıma ve Hemşirelikte Kullanımı</a:t>
          </a:r>
          <a:endParaRPr lang="tr-TR" b="1" dirty="0">
            <a:effectLst>
              <a:outerShdw blurRad="38100" dist="38100" dir="2700000" algn="tl">
                <a:srgbClr val="000000">
                  <a:alpha val="43137"/>
                </a:srgbClr>
              </a:outerShdw>
            </a:effectLst>
          </a:endParaRPr>
        </a:p>
      </dgm:t>
    </dgm:pt>
    <dgm:pt modelId="{90D2596C-CF46-4940-A580-4BEA99B8584E}" type="parTrans" cxnId="{F65B0A04-EFB5-4432-9C5E-972640705D5E}">
      <dgm:prSet/>
      <dgm:spPr/>
      <dgm:t>
        <a:bodyPr/>
        <a:lstStyle/>
        <a:p>
          <a:endParaRPr lang="tr-TR"/>
        </a:p>
      </dgm:t>
    </dgm:pt>
    <dgm:pt modelId="{06E49355-CB11-4358-B951-467FD8FB4008}" type="sibTrans" cxnId="{F65B0A04-EFB5-4432-9C5E-972640705D5E}">
      <dgm:prSet/>
      <dgm:spPr/>
      <dgm:t>
        <a:bodyPr/>
        <a:lstStyle/>
        <a:p>
          <a:endParaRPr lang="tr-TR"/>
        </a:p>
      </dgm:t>
    </dgm:pt>
    <dgm:pt modelId="{31BEFE1B-7307-41EE-B6D6-AC82CAE158F3}">
      <dgm:prSet/>
      <dgm:spPr/>
      <dgm:t>
        <a:bodyPr/>
        <a:lstStyle/>
        <a:p>
          <a:r>
            <a:rPr lang="tr-TR" b="1" smtClean="0">
              <a:effectLst>
                <a:outerShdw blurRad="38100" dist="38100" dir="2700000" algn="tl">
                  <a:srgbClr val="000000">
                    <a:alpha val="43137"/>
                  </a:srgbClr>
                </a:outerShdw>
              </a:effectLst>
            </a:rPr>
            <a:t>Johari Penceresi</a:t>
          </a:r>
          <a:endParaRPr lang="tr-TR" b="1" dirty="0">
            <a:effectLst>
              <a:outerShdw blurRad="38100" dist="38100" dir="2700000" algn="tl">
                <a:srgbClr val="000000">
                  <a:alpha val="43137"/>
                </a:srgbClr>
              </a:outerShdw>
            </a:effectLst>
          </a:endParaRPr>
        </a:p>
      </dgm:t>
    </dgm:pt>
    <dgm:pt modelId="{52BFFAE8-8B88-4000-9B4C-3499BB88ABD4}" type="parTrans" cxnId="{D35E3DEB-A37D-47EB-9147-F4B24D1CEECB}">
      <dgm:prSet/>
      <dgm:spPr/>
      <dgm:t>
        <a:bodyPr/>
        <a:lstStyle/>
        <a:p>
          <a:endParaRPr lang="tr-TR"/>
        </a:p>
      </dgm:t>
    </dgm:pt>
    <dgm:pt modelId="{1435E1C7-6638-45C8-B343-24FD8FB5BFC6}" type="sibTrans" cxnId="{D35E3DEB-A37D-47EB-9147-F4B24D1CEECB}">
      <dgm:prSet/>
      <dgm:spPr/>
      <dgm:t>
        <a:bodyPr/>
        <a:lstStyle/>
        <a:p>
          <a:endParaRPr lang="tr-TR"/>
        </a:p>
      </dgm:t>
    </dgm:pt>
    <dgm:pt modelId="{D2CCC6E4-69B8-4B5F-A7B4-466981F2301F}" type="pres">
      <dgm:prSet presAssocID="{823A0FAE-3723-42A2-8601-94E948727A4E}" presName="Name0" presStyleCnt="0">
        <dgm:presLayoutVars>
          <dgm:dir/>
          <dgm:animLvl val="lvl"/>
          <dgm:resizeHandles val="exact"/>
        </dgm:presLayoutVars>
      </dgm:prSet>
      <dgm:spPr/>
      <dgm:t>
        <a:bodyPr/>
        <a:lstStyle/>
        <a:p>
          <a:endParaRPr lang="tr-TR"/>
        </a:p>
      </dgm:t>
    </dgm:pt>
    <dgm:pt modelId="{EF81C661-1193-4B56-BAF0-7673337D7C4B}" type="pres">
      <dgm:prSet presAssocID="{7A491386-4774-4251-9012-04E721155D78}" presName="boxAndChildren" presStyleCnt="0"/>
      <dgm:spPr/>
    </dgm:pt>
    <dgm:pt modelId="{F24FE8A7-80B7-47BB-A890-0B8387C0F9DF}" type="pres">
      <dgm:prSet presAssocID="{7A491386-4774-4251-9012-04E721155D78}" presName="parentTextBox" presStyleLbl="node1" presStyleIdx="0" presStyleCnt="3"/>
      <dgm:spPr/>
      <dgm:t>
        <a:bodyPr/>
        <a:lstStyle/>
        <a:p>
          <a:endParaRPr lang="tr-TR"/>
        </a:p>
      </dgm:t>
    </dgm:pt>
    <dgm:pt modelId="{0AAF3560-AF5A-4407-B4A0-DDF98EE824DB}" type="pres">
      <dgm:prSet presAssocID="{1435E1C7-6638-45C8-B343-24FD8FB5BFC6}" presName="sp" presStyleCnt="0"/>
      <dgm:spPr/>
    </dgm:pt>
    <dgm:pt modelId="{A102E812-ADA1-4E29-9CC1-47BF677E2ED3}" type="pres">
      <dgm:prSet presAssocID="{31BEFE1B-7307-41EE-B6D6-AC82CAE158F3}" presName="arrowAndChildren" presStyleCnt="0"/>
      <dgm:spPr/>
    </dgm:pt>
    <dgm:pt modelId="{03BF4719-A8CE-45FA-9A87-62608E4B07F1}" type="pres">
      <dgm:prSet presAssocID="{31BEFE1B-7307-41EE-B6D6-AC82CAE158F3}" presName="parentTextArrow" presStyleLbl="node1" presStyleIdx="1" presStyleCnt="3"/>
      <dgm:spPr/>
      <dgm:t>
        <a:bodyPr/>
        <a:lstStyle/>
        <a:p>
          <a:endParaRPr lang="tr-TR"/>
        </a:p>
      </dgm:t>
    </dgm:pt>
    <dgm:pt modelId="{58441459-F549-4355-8B26-383D073E7DFB}" type="pres">
      <dgm:prSet presAssocID="{E80D5EBF-0E5B-4E6A-B6F8-5F0FA67B6CC5}" presName="sp" presStyleCnt="0"/>
      <dgm:spPr/>
    </dgm:pt>
    <dgm:pt modelId="{03000CDD-057C-464D-B138-2472BF439452}" type="pres">
      <dgm:prSet presAssocID="{6684A656-8C94-4F25-BAB6-1B616C8FC5DA}" presName="arrowAndChildren" presStyleCnt="0"/>
      <dgm:spPr/>
    </dgm:pt>
    <dgm:pt modelId="{83B5A5B8-CB10-46EF-B4B7-436063A4A798}" type="pres">
      <dgm:prSet presAssocID="{6684A656-8C94-4F25-BAB6-1B616C8FC5DA}" presName="parentTextArrow" presStyleLbl="node1" presStyleIdx="2" presStyleCnt="3"/>
      <dgm:spPr/>
      <dgm:t>
        <a:bodyPr/>
        <a:lstStyle/>
        <a:p>
          <a:endParaRPr lang="tr-TR"/>
        </a:p>
      </dgm:t>
    </dgm:pt>
  </dgm:ptLst>
  <dgm:cxnLst>
    <dgm:cxn modelId="{D35E3DEB-A37D-47EB-9147-F4B24D1CEECB}" srcId="{823A0FAE-3723-42A2-8601-94E948727A4E}" destId="{31BEFE1B-7307-41EE-B6D6-AC82CAE158F3}" srcOrd="1" destOrd="0" parTransId="{52BFFAE8-8B88-4000-9B4C-3499BB88ABD4}" sibTransId="{1435E1C7-6638-45C8-B343-24FD8FB5BFC6}"/>
    <dgm:cxn modelId="{6130A5D5-CAE8-4950-ABC8-C9AB2A47A1D8}" type="presOf" srcId="{7A491386-4774-4251-9012-04E721155D78}" destId="{F24FE8A7-80B7-47BB-A890-0B8387C0F9DF}" srcOrd="0" destOrd="0" presId="urn:microsoft.com/office/officeart/2005/8/layout/process4"/>
    <dgm:cxn modelId="{63448088-145A-413C-A96A-EE5C835400CA}" type="presOf" srcId="{31BEFE1B-7307-41EE-B6D6-AC82CAE158F3}" destId="{03BF4719-A8CE-45FA-9A87-62608E4B07F1}" srcOrd="0" destOrd="0" presId="urn:microsoft.com/office/officeart/2005/8/layout/process4"/>
    <dgm:cxn modelId="{F65B0A04-EFB5-4432-9C5E-972640705D5E}" srcId="{823A0FAE-3723-42A2-8601-94E948727A4E}" destId="{7A491386-4774-4251-9012-04E721155D78}" srcOrd="2" destOrd="0" parTransId="{90D2596C-CF46-4940-A580-4BEA99B8584E}" sibTransId="{06E49355-CB11-4358-B951-467FD8FB4008}"/>
    <dgm:cxn modelId="{537B9749-3180-4DD7-AFEA-A1B477260B73}" type="presOf" srcId="{6684A656-8C94-4F25-BAB6-1B616C8FC5DA}" destId="{83B5A5B8-CB10-46EF-B4B7-436063A4A798}" srcOrd="0" destOrd="0" presId="urn:microsoft.com/office/officeart/2005/8/layout/process4"/>
    <dgm:cxn modelId="{C5BCB1A1-6A83-4EC4-AC94-C8AD962E790B}" srcId="{823A0FAE-3723-42A2-8601-94E948727A4E}" destId="{6684A656-8C94-4F25-BAB6-1B616C8FC5DA}" srcOrd="0" destOrd="0" parTransId="{8B765479-91A4-4E85-B237-79B79D616B54}" sibTransId="{E80D5EBF-0E5B-4E6A-B6F8-5F0FA67B6CC5}"/>
    <dgm:cxn modelId="{A4258F69-E6CF-4741-BB61-DDC79D7BA5E3}" type="presOf" srcId="{823A0FAE-3723-42A2-8601-94E948727A4E}" destId="{D2CCC6E4-69B8-4B5F-A7B4-466981F2301F}" srcOrd="0" destOrd="0" presId="urn:microsoft.com/office/officeart/2005/8/layout/process4"/>
    <dgm:cxn modelId="{45E55766-0AD6-4390-A975-FC43567E45A0}" type="presParOf" srcId="{D2CCC6E4-69B8-4B5F-A7B4-466981F2301F}" destId="{EF81C661-1193-4B56-BAF0-7673337D7C4B}" srcOrd="0" destOrd="0" presId="urn:microsoft.com/office/officeart/2005/8/layout/process4"/>
    <dgm:cxn modelId="{939F6DC7-D014-47D1-9016-80781ECF3F6D}" type="presParOf" srcId="{EF81C661-1193-4B56-BAF0-7673337D7C4B}" destId="{F24FE8A7-80B7-47BB-A890-0B8387C0F9DF}" srcOrd="0" destOrd="0" presId="urn:microsoft.com/office/officeart/2005/8/layout/process4"/>
    <dgm:cxn modelId="{2F14A25D-77DF-4135-9722-EA657020FF26}" type="presParOf" srcId="{D2CCC6E4-69B8-4B5F-A7B4-466981F2301F}" destId="{0AAF3560-AF5A-4407-B4A0-DDF98EE824DB}" srcOrd="1" destOrd="0" presId="urn:microsoft.com/office/officeart/2005/8/layout/process4"/>
    <dgm:cxn modelId="{9B8926F5-B95D-467E-9276-F74819E0D8F4}" type="presParOf" srcId="{D2CCC6E4-69B8-4B5F-A7B4-466981F2301F}" destId="{A102E812-ADA1-4E29-9CC1-47BF677E2ED3}" srcOrd="2" destOrd="0" presId="urn:microsoft.com/office/officeart/2005/8/layout/process4"/>
    <dgm:cxn modelId="{68153E7D-1DB3-4D23-8D86-5201C1648973}" type="presParOf" srcId="{A102E812-ADA1-4E29-9CC1-47BF677E2ED3}" destId="{03BF4719-A8CE-45FA-9A87-62608E4B07F1}" srcOrd="0" destOrd="0" presId="urn:microsoft.com/office/officeart/2005/8/layout/process4"/>
    <dgm:cxn modelId="{2C2F617D-A44B-4A0C-AB72-8B9B50FD13C3}" type="presParOf" srcId="{D2CCC6E4-69B8-4B5F-A7B4-466981F2301F}" destId="{58441459-F549-4355-8B26-383D073E7DFB}" srcOrd="3" destOrd="0" presId="urn:microsoft.com/office/officeart/2005/8/layout/process4"/>
    <dgm:cxn modelId="{03EF11FC-9F66-44E2-B971-C7A6D79394CE}" type="presParOf" srcId="{D2CCC6E4-69B8-4B5F-A7B4-466981F2301F}" destId="{03000CDD-057C-464D-B138-2472BF439452}" srcOrd="4" destOrd="0" presId="urn:microsoft.com/office/officeart/2005/8/layout/process4"/>
    <dgm:cxn modelId="{BB4DC107-2AB3-4465-89C1-CCCA4687B6E0}" type="presParOf" srcId="{03000CDD-057C-464D-B138-2472BF439452}" destId="{83B5A5B8-CB10-46EF-B4B7-436063A4A798}"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300097A-DDE4-43EF-ADAA-65DDD3DCC0F8}" type="doc">
      <dgm:prSet loTypeId="urn:microsoft.com/office/officeart/2005/8/layout/venn1" loCatId="relationship" qsTypeId="urn:microsoft.com/office/officeart/2005/8/quickstyle/3d1" qsCatId="3D" csTypeId="urn:microsoft.com/office/officeart/2005/8/colors/colorful3" csCatId="colorful" phldr="1"/>
      <dgm:spPr/>
    </dgm:pt>
    <dgm:pt modelId="{27C401FC-678D-4872-B591-C0B554DD5612}">
      <dgm:prSet phldrT="[Metin]" custT="1"/>
      <dgm:spPr>
        <a:solidFill>
          <a:srgbClr val="92D050">
            <a:alpha val="50000"/>
          </a:srgbClr>
        </a:solidFill>
      </dgm:spPr>
      <dgm:t>
        <a:bodyPr/>
        <a:lstStyle/>
        <a:p>
          <a:pPr algn="ctr"/>
          <a:r>
            <a:rPr lang="tr-TR" sz="1800" dirty="0" smtClean="0"/>
            <a:t>Benim Gördüğüm</a:t>
          </a:r>
          <a:endParaRPr lang="tr-TR" sz="1800" dirty="0"/>
        </a:p>
      </dgm:t>
    </dgm:pt>
    <dgm:pt modelId="{9752F271-D7AF-4987-AE2A-CA1321621ADE}" type="parTrans" cxnId="{D54209A5-0595-446A-9079-A664C9A0DE03}">
      <dgm:prSet/>
      <dgm:spPr/>
      <dgm:t>
        <a:bodyPr/>
        <a:lstStyle/>
        <a:p>
          <a:endParaRPr lang="tr-TR"/>
        </a:p>
      </dgm:t>
    </dgm:pt>
    <dgm:pt modelId="{D197A8B7-AA0E-4F52-9703-DE80BBE14B1C}" type="sibTrans" cxnId="{D54209A5-0595-446A-9079-A664C9A0DE03}">
      <dgm:prSet/>
      <dgm:spPr/>
      <dgm:t>
        <a:bodyPr/>
        <a:lstStyle/>
        <a:p>
          <a:endParaRPr lang="tr-TR"/>
        </a:p>
      </dgm:t>
    </dgm:pt>
    <dgm:pt modelId="{6798F540-576F-403B-927C-D00EB550B518}">
      <dgm:prSet phldrT="[Metin]" custT="1"/>
      <dgm:spPr>
        <a:solidFill>
          <a:srgbClr val="7030A0">
            <a:alpha val="50000"/>
          </a:srgbClr>
        </a:solidFill>
      </dgm:spPr>
      <dgm:t>
        <a:bodyPr/>
        <a:lstStyle/>
        <a:p>
          <a:pPr algn="ctr"/>
          <a:r>
            <a:rPr lang="tr-TR" sz="1800" dirty="0" smtClean="0"/>
            <a:t>Diğerlerinin Gördüğü</a:t>
          </a:r>
          <a:endParaRPr lang="tr-TR" sz="1800" dirty="0"/>
        </a:p>
      </dgm:t>
    </dgm:pt>
    <dgm:pt modelId="{1530596C-7B18-4AB5-945D-7A60BCBE0A8E}" type="parTrans" cxnId="{A5F18A7C-3EFD-48B7-A928-90DCEF22B3CB}">
      <dgm:prSet/>
      <dgm:spPr/>
      <dgm:t>
        <a:bodyPr/>
        <a:lstStyle/>
        <a:p>
          <a:endParaRPr lang="tr-TR"/>
        </a:p>
      </dgm:t>
    </dgm:pt>
    <dgm:pt modelId="{529971E1-2ED1-4FED-9683-ACFF5E7482B4}" type="sibTrans" cxnId="{A5F18A7C-3EFD-48B7-A928-90DCEF22B3CB}">
      <dgm:prSet/>
      <dgm:spPr/>
      <dgm:t>
        <a:bodyPr/>
        <a:lstStyle/>
        <a:p>
          <a:endParaRPr lang="tr-TR"/>
        </a:p>
      </dgm:t>
    </dgm:pt>
    <dgm:pt modelId="{20BC0C81-7A14-4EC7-AA5C-81A5F483CD1B}" type="pres">
      <dgm:prSet presAssocID="{8300097A-DDE4-43EF-ADAA-65DDD3DCC0F8}" presName="compositeShape" presStyleCnt="0">
        <dgm:presLayoutVars>
          <dgm:chMax val="7"/>
          <dgm:dir/>
          <dgm:resizeHandles val="exact"/>
        </dgm:presLayoutVars>
      </dgm:prSet>
      <dgm:spPr/>
    </dgm:pt>
    <dgm:pt modelId="{23AD6191-F964-468E-A70A-BE1A04071C0F}" type="pres">
      <dgm:prSet presAssocID="{27C401FC-678D-4872-B591-C0B554DD5612}" presName="circ1" presStyleLbl="vennNode1" presStyleIdx="0" presStyleCnt="2" custLinFactNeighborX="6737"/>
      <dgm:spPr/>
      <dgm:t>
        <a:bodyPr/>
        <a:lstStyle/>
        <a:p>
          <a:endParaRPr lang="tr-TR"/>
        </a:p>
      </dgm:t>
    </dgm:pt>
    <dgm:pt modelId="{1E0FF829-B25F-4D92-B137-590E05089BF1}" type="pres">
      <dgm:prSet presAssocID="{27C401FC-678D-4872-B591-C0B554DD5612}" presName="circ1Tx" presStyleLbl="revTx" presStyleIdx="0" presStyleCnt="0">
        <dgm:presLayoutVars>
          <dgm:chMax val="0"/>
          <dgm:chPref val="0"/>
          <dgm:bulletEnabled val="1"/>
        </dgm:presLayoutVars>
      </dgm:prSet>
      <dgm:spPr/>
      <dgm:t>
        <a:bodyPr/>
        <a:lstStyle/>
        <a:p>
          <a:endParaRPr lang="tr-TR"/>
        </a:p>
      </dgm:t>
    </dgm:pt>
    <dgm:pt modelId="{16B7B9A8-AA1C-45EA-BAE2-548F32E14D82}" type="pres">
      <dgm:prSet presAssocID="{6798F540-576F-403B-927C-D00EB550B518}" presName="circ2" presStyleLbl="vennNode1" presStyleIdx="1" presStyleCnt="2" custLinFactNeighborX="-9694"/>
      <dgm:spPr/>
      <dgm:t>
        <a:bodyPr/>
        <a:lstStyle/>
        <a:p>
          <a:endParaRPr lang="tr-TR"/>
        </a:p>
      </dgm:t>
    </dgm:pt>
    <dgm:pt modelId="{02F4C329-6761-496B-B089-C560AE961412}" type="pres">
      <dgm:prSet presAssocID="{6798F540-576F-403B-927C-D00EB550B518}" presName="circ2Tx" presStyleLbl="revTx" presStyleIdx="0" presStyleCnt="0">
        <dgm:presLayoutVars>
          <dgm:chMax val="0"/>
          <dgm:chPref val="0"/>
          <dgm:bulletEnabled val="1"/>
        </dgm:presLayoutVars>
      </dgm:prSet>
      <dgm:spPr/>
      <dgm:t>
        <a:bodyPr/>
        <a:lstStyle/>
        <a:p>
          <a:endParaRPr lang="tr-TR"/>
        </a:p>
      </dgm:t>
    </dgm:pt>
  </dgm:ptLst>
  <dgm:cxnLst>
    <dgm:cxn modelId="{A5F18A7C-3EFD-48B7-A928-90DCEF22B3CB}" srcId="{8300097A-DDE4-43EF-ADAA-65DDD3DCC0F8}" destId="{6798F540-576F-403B-927C-D00EB550B518}" srcOrd="1" destOrd="0" parTransId="{1530596C-7B18-4AB5-945D-7A60BCBE0A8E}" sibTransId="{529971E1-2ED1-4FED-9683-ACFF5E7482B4}"/>
    <dgm:cxn modelId="{3AC0D232-22C0-4868-BAAE-E72940F1604C}" type="presOf" srcId="{8300097A-DDE4-43EF-ADAA-65DDD3DCC0F8}" destId="{20BC0C81-7A14-4EC7-AA5C-81A5F483CD1B}" srcOrd="0" destOrd="0" presId="urn:microsoft.com/office/officeart/2005/8/layout/venn1"/>
    <dgm:cxn modelId="{862BB740-62F5-4D34-B49C-90EB7164AFE0}" type="presOf" srcId="{27C401FC-678D-4872-B591-C0B554DD5612}" destId="{23AD6191-F964-468E-A70A-BE1A04071C0F}" srcOrd="0" destOrd="0" presId="urn:microsoft.com/office/officeart/2005/8/layout/venn1"/>
    <dgm:cxn modelId="{456A2537-CD80-4161-A2FC-1600F325AA2F}" type="presOf" srcId="{27C401FC-678D-4872-B591-C0B554DD5612}" destId="{1E0FF829-B25F-4D92-B137-590E05089BF1}" srcOrd="1" destOrd="0" presId="urn:microsoft.com/office/officeart/2005/8/layout/venn1"/>
    <dgm:cxn modelId="{20623816-1B1F-42F6-AFCC-8EAB2AFE137D}" type="presOf" srcId="{6798F540-576F-403B-927C-D00EB550B518}" destId="{02F4C329-6761-496B-B089-C560AE961412}" srcOrd="1" destOrd="0" presId="urn:microsoft.com/office/officeart/2005/8/layout/venn1"/>
    <dgm:cxn modelId="{D54209A5-0595-446A-9079-A664C9A0DE03}" srcId="{8300097A-DDE4-43EF-ADAA-65DDD3DCC0F8}" destId="{27C401FC-678D-4872-B591-C0B554DD5612}" srcOrd="0" destOrd="0" parTransId="{9752F271-D7AF-4987-AE2A-CA1321621ADE}" sibTransId="{D197A8B7-AA0E-4F52-9703-DE80BBE14B1C}"/>
    <dgm:cxn modelId="{370D1D6F-CAF0-4110-B232-4247658F84B5}" type="presOf" srcId="{6798F540-576F-403B-927C-D00EB550B518}" destId="{16B7B9A8-AA1C-45EA-BAE2-548F32E14D82}" srcOrd="0" destOrd="0" presId="urn:microsoft.com/office/officeart/2005/8/layout/venn1"/>
    <dgm:cxn modelId="{3C4F2A3D-953C-4427-A7B5-91ABF709937F}" type="presParOf" srcId="{20BC0C81-7A14-4EC7-AA5C-81A5F483CD1B}" destId="{23AD6191-F964-468E-A70A-BE1A04071C0F}" srcOrd="0" destOrd="0" presId="urn:microsoft.com/office/officeart/2005/8/layout/venn1"/>
    <dgm:cxn modelId="{3E8CA5C4-1035-4356-9229-B6034B97DCE0}" type="presParOf" srcId="{20BC0C81-7A14-4EC7-AA5C-81A5F483CD1B}" destId="{1E0FF829-B25F-4D92-B137-590E05089BF1}" srcOrd="1" destOrd="0" presId="urn:microsoft.com/office/officeart/2005/8/layout/venn1"/>
    <dgm:cxn modelId="{FA0F2C93-A6AB-45A6-AD00-F280A3569F20}" type="presParOf" srcId="{20BC0C81-7A14-4EC7-AA5C-81A5F483CD1B}" destId="{16B7B9A8-AA1C-45EA-BAE2-548F32E14D82}" srcOrd="2" destOrd="0" presId="urn:microsoft.com/office/officeart/2005/8/layout/venn1"/>
    <dgm:cxn modelId="{272C58E5-B6A2-4CAD-AC76-15249922F7B0}" type="presParOf" srcId="{20BC0C81-7A14-4EC7-AA5C-81A5F483CD1B}" destId="{02F4C329-6761-496B-B089-C560AE961412}"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300097A-DDE4-43EF-ADAA-65DDD3DCC0F8}" type="doc">
      <dgm:prSet loTypeId="urn:microsoft.com/office/officeart/2005/8/layout/venn1" loCatId="relationship" qsTypeId="urn:microsoft.com/office/officeart/2005/8/quickstyle/3d1" qsCatId="3D" csTypeId="urn:microsoft.com/office/officeart/2005/8/colors/colorful3" csCatId="colorful" phldr="1"/>
      <dgm:spPr/>
    </dgm:pt>
    <dgm:pt modelId="{27C401FC-678D-4872-B591-C0B554DD5612}">
      <dgm:prSet phldrT="[Metin]" custT="1"/>
      <dgm:spPr>
        <a:solidFill>
          <a:srgbClr val="92D050">
            <a:alpha val="50000"/>
          </a:srgbClr>
        </a:solidFill>
      </dgm:spPr>
      <dgm:t>
        <a:bodyPr/>
        <a:lstStyle/>
        <a:p>
          <a:pPr algn="ctr"/>
          <a:r>
            <a:rPr lang="tr-TR" sz="1800" dirty="0" smtClean="0"/>
            <a:t>Benim Gördüğüm</a:t>
          </a:r>
          <a:endParaRPr lang="tr-TR" sz="1800" dirty="0"/>
        </a:p>
      </dgm:t>
    </dgm:pt>
    <dgm:pt modelId="{9752F271-D7AF-4987-AE2A-CA1321621ADE}" type="parTrans" cxnId="{D54209A5-0595-446A-9079-A664C9A0DE03}">
      <dgm:prSet/>
      <dgm:spPr/>
      <dgm:t>
        <a:bodyPr/>
        <a:lstStyle/>
        <a:p>
          <a:endParaRPr lang="tr-TR"/>
        </a:p>
      </dgm:t>
    </dgm:pt>
    <dgm:pt modelId="{D197A8B7-AA0E-4F52-9703-DE80BBE14B1C}" type="sibTrans" cxnId="{D54209A5-0595-446A-9079-A664C9A0DE03}">
      <dgm:prSet/>
      <dgm:spPr/>
      <dgm:t>
        <a:bodyPr/>
        <a:lstStyle/>
        <a:p>
          <a:endParaRPr lang="tr-TR"/>
        </a:p>
      </dgm:t>
    </dgm:pt>
    <dgm:pt modelId="{6798F540-576F-403B-927C-D00EB550B518}">
      <dgm:prSet phldrT="[Metin]" custT="1"/>
      <dgm:spPr>
        <a:solidFill>
          <a:srgbClr val="7030A0">
            <a:alpha val="50000"/>
          </a:srgbClr>
        </a:solidFill>
      </dgm:spPr>
      <dgm:t>
        <a:bodyPr/>
        <a:lstStyle/>
        <a:p>
          <a:pPr algn="ctr"/>
          <a:r>
            <a:rPr lang="tr-TR" sz="1800" dirty="0" smtClean="0"/>
            <a:t>Diğerlerinin Gördüğü</a:t>
          </a:r>
          <a:endParaRPr lang="tr-TR" sz="1800" dirty="0"/>
        </a:p>
      </dgm:t>
    </dgm:pt>
    <dgm:pt modelId="{1530596C-7B18-4AB5-945D-7A60BCBE0A8E}" type="parTrans" cxnId="{A5F18A7C-3EFD-48B7-A928-90DCEF22B3CB}">
      <dgm:prSet/>
      <dgm:spPr/>
      <dgm:t>
        <a:bodyPr/>
        <a:lstStyle/>
        <a:p>
          <a:endParaRPr lang="tr-TR"/>
        </a:p>
      </dgm:t>
    </dgm:pt>
    <dgm:pt modelId="{529971E1-2ED1-4FED-9683-ACFF5E7482B4}" type="sibTrans" cxnId="{A5F18A7C-3EFD-48B7-A928-90DCEF22B3CB}">
      <dgm:prSet/>
      <dgm:spPr/>
      <dgm:t>
        <a:bodyPr/>
        <a:lstStyle/>
        <a:p>
          <a:endParaRPr lang="tr-TR"/>
        </a:p>
      </dgm:t>
    </dgm:pt>
    <dgm:pt modelId="{20BC0C81-7A14-4EC7-AA5C-81A5F483CD1B}" type="pres">
      <dgm:prSet presAssocID="{8300097A-DDE4-43EF-ADAA-65DDD3DCC0F8}" presName="compositeShape" presStyleCnt="0">
        <dgm:presLayoutVars>
          <dgm:chMax val="7"/>
          <dgm:dir/>
          <dgm:resizeHandles val="exact"/>
        </dgm:presLayoutVars>
      </dgm:prSet>
      <dgm:spPr/>
    </dgm:pt>
    <dgm:pt modelId="{23AD6191-F964-468E-A70A-BE1A04071C0F}" type="pres">
      <dgm:prSet presAssocID="{27C401FC-678D-4872-B591-C0B554DD5612}" presName="circ1" presStyleLbl="vennNode1" presStyleIdx="0" presStyleCnt="2" custLinFactNeighborX="-20425"/>
      <dgm:spPr/>
      <dgm:t>
        <a:bodyPr/>
        <a:lstStyle/>
        <a:p>
          <a:endParaRPr lang="tr-TR"/>
        </a:p>
      </dgm:t>
    </dgm:pt>
    <dgm:pt modelId="{1E0FF829-B25F-4D92-B137-590E05089BF1}" type="pres">
      <dgm:prSet presAssocID="{27C401FC-678D-4872-B591-C0B554DD5612}" presName="circ1Tx" presStyleLbl="revTx" presStyleIdx="0" presStyleCnt="0">
        <dgm:presLayoutVars>
          <dgm:chMax val="0"/>
          <dgm:chPref val="0"/>
          <dgm:bulletEnabled val="1"/>
        </dgm:presLayoutVars>
      </dgm:prSet>
      <dgm:spPr/>
      <dgm:t>
        <a:bodyPr/>
        <a:lstStyle/>
        <a:p>
          <a:endParaRPr lang="tr-TR"/>
        </a:p>
      </dgm:t>
    </dgm:pt>
    <dgm:pt modelId="{16B7B9A8-AA1C-45EA-BAE2-548F32E14D82}" type="pres">
      <dgm:prSet presAssocID="{6798F540-576F-403B-927C-D00EB550B518}" presName="circ2" presStyleLbl="vennNode1" presStyleIdx="1" presStyleCnt="2"/>
      <dgm:spPr/>
      <dgm:t>
        <a:bodyPr/>
        <a:lstStyle/>
        <a:p>
          <a:endParaRPr lang="tr-TR"/>
        </a:p>
      </dgm:t>
    </dgm:pt>
    <dgm:pt modelId="{02F4C329-6761-496B-B089-C560AE961412}" type="pres">
      <dgm:prSet presAssocID="{6798F540-576F-403B-927C-D00EB550B518}" presName="circ2Tx" presStyleLbl="revTx" presStyleIdx="0" presStyleCnt="0">
        <dgm:presLayoutVars>
          <dgm:chMax val="0"/>
          <dgm:chPref val="0"/>
          <dgm:bulletEnabled val="1"/>
        </dgm:presLayoutVars>
      </dgm:prSet>
      <dgm:spPr/>
      <dgm:t>
        <a:bodyPr/>
        <a:lstStyle/>
        <a:p>
          <a:endParaRPr lang="tr-TR"/>
        </a:p>
      </dgm:t>
    </dgm:pt>
  </dgm:ptLst>
  <dgm:cxnLst>
    <dgm:cxn modelId="{A5F18A7C-3EFD-48B7-A928-90DCEF22B3CB}" srcId="{8300097A-DDE4-43EF-ADAA-65DDD3DCC0F8}" destId="{6798F540-576F-403B-927C-D00EB550B518}" srcOrd="1" destOrd="0" parTransId="{1530596C-7B18-4AB5-945D-7A60BCBE0A8E}" sibTransId="{529971E1-2ED1-4FED-9683-ACFF5E7482B4}"/>
    <dgm:cxn modelId="{2339E3B6-DF81-4DE4-A475-9B00564ED671}" type="presOf" srcId="{27C401FC-678D-4872-B591-C0B554DD5612}" destId="{1E0FF829-B25F-4D92-B137-590E05089BF1}" srcOrd="1" destOrd="0" presId="urn:microsoft.com/office/officeart/2005/8/layout/venn1"/>
    <dgm:cxn modelId="{AA918373-CD5B-47F7-AF9F-4BADEDF71E79}" type="presOf" srcId="{8300097A-DDE4-43EF-ADAA-65DDD3DCC0F8}" destId="{20BC0C81-7A14-4EC7-AA5C-81A5F483CD1B}" srcOrd="0" destOrd="0" presId="urn:microsoft.com/office/officeart/2005/8/layout/venn1"/>
    <dgm:cxn modelId="{4E01FC29-222E-4752-BBC0-FEFFF649992A}" type="presOf" srcId="{6798F540-576F-403B-927C-D00EB550B518}" destId="{02F4C329-6761-496B-B089-C560AE961412}" srcOrd="1" destOrd="0" presId="urn:microsoft.com/office/officeart/2005/8/layout/venn1"/>
    <dgm:cxn modelId="{066A120B-00EA-4EEF-9474-1245C2AC3348}" type="presOf" srcId="{27C401FC-678D-4872-B591-C0B554DD5612}" destId="{23AD6191-F964-468E-A70A-BE1A04071C0F}" srcOrd="0" destOrd="0" presId="urn:microsoft.com/office/officeart/2005/8/layout/venn1"/>
    <dgm:cxn modelId="{D80395E6-7359-4DB6-B77E-BC2D354AEDC4}" type="presOf" srcId="{6798F540-576F-403B-927C-D00EB550B518}" destId="{16B7B9A8-AA1C-45EA-BAE2-548F32E14D82}" srcOrd="0" destOrd="0" presId="urn:microsoft.com/office/officeart/2005/8/layout/venn1"/>
    <dgm:cxn modelId="{D54209A5-0595-446A-9079-A664C9A0DE03}" srcId="{8300097A-DDE4-43EF-ADAA-65DDD3DCC0F8}" destId="{27C401FC-678D-4872-B591-C0B554DD5612}" srcOrd="0" destOrd="0" parTransId="{9752F271-D7AF-4987-AE2A-CA1321621ADE}" sibTransId="{D197A8B7-AA0E-4F52-9703-DE80BBE14B1C}"/>
    <dgm:cxn modelId="{74934B79-E39A-4474-98D0-4F321797A4A0}" type="presParOf" srcId="{20BC0C81-7A14-4EC7-AA5C-81A5F483CD1B}" destId="{23AD6191-F964-468E-A70A-BE1A04071C0F}" srcOrd="0" destOrd="0" presId="urn:microsoft.com/office/officeart/2005/8/layout/venn1"/>
    <dgm:cxn modelId="{DFC8BDB9-E7FE-46A4-8BB3-0C218DE934B5}" type="presParOf" srcId="{20BC0C81-7A14-4EC7-AA5C-81A5F483CD1B}" destId="{1E0FF829-B25F-4D92-B137-590E05089BF1}" srcOrd="1" destOrd="0" presId="urn:microsoft.com/office/officeart/2005/8/layout/venn1"/>
    <dgm:cxn modelId="{8A1272CA-A968-4A33-810D-845415BFDAFD}" type="presParOf" srcId="{20BC0C81-7A14-4EC7-AA5C-81A5F483CD1B}" destId="{16B7B9A8-AA1C-45EA-BAE2-548F32E14D82}" srcOrd="2" destOrd="0" presId="urn:microsoft.com/office/officeart/2005/8/layout/venn1"/>
    <dgm:cxn modelId="{4C6C7D63-F6ED-461A-9AC3-FD2BFA62A3DC}" type="presParOf" srcId="{20BC0C81-7A14-4EC7-AA5C-81A5F483CD1B}" destId="{02F4C329-6761-496B-B089-C560AE961412}" srcOrd="3" destOrd="0" presId="urn:microsoft.com/office/officeart/2005/8/layout/ven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B7E150-7C2D-4BFD-983F-0531942BC383}" type="doc">
      <dgm:prSet loTypeId="urn:microsoft.com/office/officeart/2005/8/layout/pList1" loCatId="list" qsTypeId="urn:microsoft.com/office/officeart/2005/8/quickstyle/3d1" qsCatId="3D" csTypeId="urn:microsoft.com/office/officeart/2005/8/colors/colorful1#1" csCatId="colorful" phldr="1"/>
      <dgm:spPr/>
      <dgm:t>
        <a:bodyPr/>
        <a:lstStyle/>
        <a:p>
          <a:endParaRPr lang="tr-TR"/>
        </a:p>
      </dgm:t>
    </dgm:pt>
    <dgm:pt modelId="{C07A29DC-E544-4029-976F-63AFE2379A28}">
      <dgm:prSet phldrT="[Metin]"/>
      <dgm:spPr/>
      <dgm:t>
        <a:bodyPr/>
        <a:lstStyle/>
        <a:p>
          <a:r>
            <a:rPr lang="tr-TR" dirty="0" smtClean="0"/>
            <a:t>AÇIK ALAN</a:t>
          </a:r>
          <a:endParaRPr lang="tr-TR" dirty="0"/>
        </a:p>
      </dgm:t>
    </dgm:pt>
    <dgm:pt modelId="{C2E959E5-0E8D-4F22-BF62-D9BF244282D8}" type="parTrans" cxnId="{52A73050-8129-4011-A46A-992F1522E235}">
      <dgm:prSet/>
      <dgm:spPr/>
      <dgm:t>
        <a:bodyPr/>
        <a:lstStyle/>
        <a:p>
          <a:endParaRPr lang="tr-TR"/>
        </a:p>
      </dgm:t>
    </dgm:pt>
    <dgm:pt modelId="{10C8BFD9-749A-45A9-A81C-D9CCCFFACE19}" type="sibTrans" cxnId="{52A73050-8129-4011-A46A-992F1522E235}">
      <dgm:prSet/>
      <dgm:spPr/>
      <dgm:t>
        <a:bodyPr/>
        <a:lstStyle/>
        <a:p>
          <a:endParaRPr lang="tr-TR"/>
        </a:p>
      </dgm:t>
    </dgm:pt>
    <dgm:pt modelId="{57E372F4-BDFA-4DDD-88B4-8703922C6B54}">
      <dgm:prSet phldrT="[Metin]"/>
      <dgm:spPr/>
      <dgm:t>
        <a:bodyPr/>
        <a:lstStyle/>
        <a:p>
          <a:r>
            <a:rPr lang="tr-TR" dirty="0" smtClean="0"/>
            <a:t>GİZLİ ALAN</a:t>
          </a:r>
          <a:endParaRPr lang="tr-TR" dirty="0"/>
        </a:p>
      </dgm:t>
    </dgm:pt>
    <dgm:pt modelId="{3431CA60-4CE0-4AB4-AD13-8FDE4FC5111F}" type="parTrans" cxnId="{4B4A7B08-3DB6-4953-88D8-0B98AE528364}">
      <dgm:prSet/>
      <dgm:spPr/>
      <dgm:t>
        <a:bodyPr/>
        <a:lstStyle/>
        <a:p>
          <a:endParaRPr lang="tr-TR"/>
        </a:p>
      </dgm:t>
    </dgm:pt>
    <dgm:pt modelId="{C6C56F47-B1C3-428F-B747-C2DF9610BC49}" type="sibTrans" cxnId="{4B4A7B08-3DB6-4953-88D8-0B98AE528364}">
      <dgm:prSet/>
      <dgm:spPr/>
      <dgm:t>
        <a:bodyPr/>
        <a:lstStyle/>
        <a:p>
          <a:endParaRPr lang="tr-TR"/>
        </a:p>
      </dgm:t>
    </dgm:pt>
    <dgm:pt modelId="{CF8BA5DE-1977-449D-B9B4-AD324F7FAD2E}">
      <dgm:prSet phldrT="[Metin]"/>
      <dgm:spPr/>
      <dgm:t>
        <a:bodyPr/>
        <a:lstStyle/>
        <a:p>
          <a:r>
            <a:rPr lang="tr-TR" dirty="0" smtClean="0"/>
            <a:t>KÖR ALAN</a:t>
          </a:r>
          <a:endParaRPr lang="tr-TR" dirty="0"/>
        </a:p>
      </dgm:t>
    </dgm:pt>
    <dgm:pt modelId="{9C8A7AF1-109C-4805-91C4-ABE6589EAF18}" type="parTrans" cxnId="{FB4E689C-E42F-478C-9914-9967F66E777F}">
      <dgm:prSet/>
      <dgm:spPr/>
      <dgm:t>
        <a:bodyPr/>
        <a:lstStyle/>
        <a:p>
          <a:endParaRPr lang="tr-TR"/>
        </a:p>
      </dgm:t>
    </dgm:pt>
    <dgm:pt modelId="{E210E047-DF2A-44F5-BDC7-210EC3890633}" type="sibTrans" cxnId="{FB4E689C-E42F-478C-9914-9967F66E777F}">
      <dgm:prSet/>
      <dgm:spPr/>
      <dgm:t>
        <a:bodyPr/>
        <a:lstStyle/>
        <a:p>
          <a:endParaRPr lang="tr-TR"/>
        </a:p>
      </dgm:t>
    </dgm:pt>
    <dgm:pt modelId="{C8AAB5D9-A9AE-4D2F-9032-D972497DB215}">
      <dgm:prSet phldrT="[Metin]"/>
      <dgm:spPr/>
      <dgm:t>
        <a:bodyPr/>
        <a:lstStyle/>
        <a:p>
          <a:r>
            <a:rPr lang="tr-TR" dirty="0" smtClean="0"/>
            <a:t>BİLİNMEYEN ALAN</a:t>
          </a:r>
          <a:endParaRPr lang="tr-TR" dirty="0"/>
        </a:p>
      </dgm:t>
    </dgm:pt>
    <dgm:pt modelId="{98E7114E-5225-40C8-A009-D523F4962F5C}" type="parTrans" cxnId="{5012EF7B-7ACF-40CF-BA57-98B8E3B8DAA2}">
      <dgm:prSet/>
      <dgm:spPr/>
      <dgm:t>
        <a:bodyPr/>
        <a:lstStyle/>
        <a:p>
          <a:endParaRPr lang="tr-TR"/>
        </a:p>
      </dgm:t>
    </dgm:pt>
    <dgm:pt modelId="{655E0EE6-A9FB-444A-A470-672495A3B468}" type="sibTrans" cxnId="{5012EF7B-7ACF-40CF-BA57-98B8E3B8DAA2}">
      <dgm:prSet/>
      <dgm:spPr/>
      <dgm:t>
        <a:bodyPr/>
        <a:lstStyle/>
        <a:p>
          <a:endParaRPr lang="tr-TR"/>
        </a:p>
      </dgm:t>
    </dgm:pt>
    <dgm:pt modelId="{0D7ACCA9-D966-4658-9ED1-61DB23B2BAB3}" type="pres">
      <dgm:prSet presAssocID="{46B7E150-7C2D-4BFD-983F-0531942BC383}" presName="Name0" presStyleCnt="0">
        <dgm:presLayoutVars>
          <dgm:dir/>
          <dgm:resizeHandles val="exact"/>
        </dgm:presLayoutVars>
      </dgm:prSet>
      <dgm:spPr/>
      <dgm:t>
        <a:bodyPr/>
        <a:lstStyle/>
        <a:p>
          <a:endParaRPr lang="tr-TR"/>
        </a:p>
      </dgm:t>
    </dgm:pt>
    <dgm:pt modelId="{A0BC87F8-B674-4FE1-BD20-9C2BFC3E67F5}" type="pres">
      <dgm:prSet presAssocID="{C07A29DC-E544-4029-976F-63AFE2379A28}" presName="compNode" presStyleCnt="0"/>
      <dgm:spPr/>
    </dgm:pt>
    <dgm:pt modelId="{4668AE66-F6F2-4C0B-9729-FF96C01E0D8B}" type="pres">
      <dgm:prSet presAssocID="{C07A29DC-E544-4029-976F-63AFE2379A28}" presName="pictRect" presStyleLbl="node1" presStyleIdx="0" presStyleCnt="4" custLinFactY="72436" custLinFactNeighborX="41786" custLinFactNeighborY="100000"/>
      <dgm:spPr/>
      <dgm:t>
        <a:bodyPr/>
        <a:lstStyle/>
        <a:p>
          <a:endParaRPr lang="tr-TR"/>
        </a:p>
      </dgm:t>
    </dgm:pt>
    <dgm:pt modelId="{B5A3A0C5-D7D9-4BEF-9443-12B751DC8632}" type="pres">
      <dgm:prSet presAssocID="{C07A29DC-E544-4029-976F-63AFE2379A28}" presName="textRect" presStyleLbl="revTx" presStyleIdx="0" presStyleCnt="4" custLinFactNeighborX="39024" custLinFactNeighborY="-22753">
        <dgm:presLayoutVars>
          <dgm:bulletEnabled val="1"/>
        </dgm:presLayoutVars>
      </dgm:prSet>
      <dgm:spPr/>
      <dgm:t>
        <a:bodyPr/>
        <a:lstStyle/>
        <a:p>
          <a:endParaRPr lang="tr-TR"/>
        </a:p>
      </dgm:t>
    </dgm:pt>
    <dgm:pt modelId="{1ABA4FD8-AE7D-4B54-BA9C-0AE9BE7F24D1}" type="pres">
      <dgm:prSet presAssocID="{10C8BFD9-749A-45A9-A81C-D9CCCFFACE19}" presName="sibTrans" presStyleLbl="sibTrans2D1" presStyleIdx="0" presStyleCnt="0"/>
      <dgm:spPr/>
      <dgm:t>
        <a:bodyPr/>
        <a:lstStyle/>
        <a:p>
          <a:endParaRPr lang="tr-TR"/>
        </a:p>
      </dgm:t>
    </dgm:pt>
    <dgm:pt modelId="{20D97500-A9B1-4076-B055-9897C10E05F8}" type="pres">
      <dgm:prSet presAssocID="{57E372F4-BDFA-4DDD-88B4-8703922C6B54}" presName="compNode" presStyleCnt="0"/>
      <dgm:spPr/>
    </dgm:pt>
    <dgm:pt modelId="{4DDAE15F-C5B5-4DD0-8D9A-3E0B615BEEFE}" type="pres">
      <dgm:prSet presAssocID="{57E372F4-BDFA-4DDD-88B4-8703922C6B54}" presName="pictRect" presStyleLbl="node1" presStyleIdx="1" presStyleCnt="4" custLinFactNeighborX="-68218" custLinFactNeighborY="2446"/>
      <dgm:spPr/>
    </dgm:pt>
    <dgm:pt modelId="{B7106FF4-F0E7-4299-9802-03C0CE14DCC3}" type="pres">
      <dgm:prSet presAssocID="{57E372F4-BDFA-4DDD-88B4-8703922C6B54}" presName="textRect" presStyleLbl="revTx" presStyleIdx="1" presStyleCnt="4" custLinFactY="100000" custLinFactNeighborX="-63175" custLinFactNeighborY="198148">
        <dgm:presLayoutVars>
          <dgm:bulletEnabled val="1"/>
        </dgm:presLayoutVars>
      </dgm:prSet>
      <dgm:spPr/>
      <dgm:t>
        <a:bodyPr/>
        <a:lstStyle/>
        <a:p>
          <a:endParaRPr lang="tr-TR"/>
        </a:p>
      </dgm:t>
    </dgm:pt>
    <dgm:pt modelId="{4E4D4570-763D-4AD9-BC41-F63EFB22E40E}" type="pres">
      <dgm:prSet presAssocID="{C6C56F47-B1C3-428F-B747-C2DF9610BC49}" presName="sibTrans" presStyleLbl="sibTrans2D1" presStyleIdx="0" presStyleCnt="0"/>
      <dgm:spPr/>
      <dgm:t>
        <a:bodyPr/>
        <a:lstStyle/>
        <a:p>
          <a:endParaRPr lang="tr-TR"/>
        </a:p>
      </dgm:t>
    </dgm:pt>
    <dgm:pt modelId="{E70EE60C-76DA-4AE6-A47F-0537F2A6783E}" type="pres">
      <dgm:prSet presAssocID="{CF8BA5DE-1977-449D-B9B4-AD324F7FAD2E}" presName="compNode" presStyleCnt="0"/>
      <dgm:spPr/>
    </dgm:pt>
    <dgm:pt modelId="{1F53FA1F-5E53-47E0-BD05-DC1D11566210}" type="pres">
      <dgm:prSet presAssocID="{CF8BA5DE-1977-449D-B9B4-AD324F7FAD2E}" presName="pictRect" presStyleLbl="node1" presStyleIdx="2" presStyleCnt="4" custLinFactNeighborX="10474" custLinFactNeighborY="2446"/>
      <dgm:spPr/>
    </dgm:pt>
    <dgm:pt modelId="{5DB935C6-642E-4A9B-AF99-F1FFF853230A}" type="pres">
      <dgm:prSet presAssocID="{CF8BA5DE-1977-449D-B9B4-AD324F7FAD2E}" presName="textRect" presStyleLbl="revTx" presStyleIdx="2" presStyleCnt="4" custLinFactNeighborX="9175" custLinFactNeighborY="-22753">
        <dgm:presLayoutVars>
          <dgm:bulletEnabled val="1"/>
        </dgm:presLayoutVars>
      </dgm:prSet>
      <dgm:spPr/>
      <dgm:t>
        <a:bodyPr/>
        <a:lstStyle/>
        <a:p>
          <a:endParaRPr lang="tr-TR"/>
        </a:p>
      </dgm:t>
    </dgm:pt>
    <dgm:pt modelId="{EC640CBA-81FF-4529-B489-ED2001A2B425}" type="pres">
      <dgm:prSet presAssocID="{E210E047-DF2A-44F5-BDC7-210EC3890633}" presName="sibTrans" presStyleLbl="sibTrans2D1" presStyleIdx="0" presStyleCnt="0"/>
      <dgm:spPr/>
      <dgm:t>
        <a:bodyPr/>
        <a:lstStyle/>
        <a:p>
          <a:endParaRPr lang="tr-TR"/>
        </a:p>
      </dgm:t>
    </dgm:pt>
    <dgm:pt modelId="{7DB116E0-5466-426D-A4E5-5BB8BABB7CF6}" type="pres">
      <dgm:prSet presAssocID="{C8AAB5D9-A9AE-4D2F-9032-D972497DB215}" presName="compNode" presStyleCnt="0"/>
      <dgm:spPr/>
    </dgm:pt>
    <dgm:pt modelId="{F7AD30FE-3A56-4CB2-B658-B4AC6F5CBD51}" type="pres">
      <dgm:prSet presAssocID="{C8AAB5D9-A9AE-4D2F-9032-D972497DB215}" presName="pictRect" presStyleLbl="node1" presStyleIdx="3" presStyleCnt="4" custLinFactX="19179" custLinFactNeighborX="100000" custLinFactNeighborY="-2154"/>
      <dgm:spPr/>
    </dgm:pt>
    <dgm:pt modelId="{E3760EA2-D6B5-4C48-873E-27458D7BD859}" type="pres">
      <dgm:prSet presAssocID="{C8AAB5D9-A9AE-4D2F-9032-D972497DB215}" presName="textRect" presStyleLbl="revTx" presStyleIdx="3" presStyleCnt="4" custScaleX="164110" custLinFactX="13075" custLinFactNeighborX="100000" custLinFactNeighborY="-30367">
        <dgm:presLayoutVars>
          <dgm:bulletEnabled val="1"/>
        </dgm:presLayoutVars>
      </dgm:prSet>
      <dgm:spPr/>
      <dgm:t>
        <a:bodyPr/>
        <a:lstStyle/>
        <a:p>
          <a:endParaRPr lang="tr-TR"/>
        </a:p>
      </dgm:t>
    </dgm:pt>
  </dgm:ptLst>
  <dgm:cxnLst>
    <dgm:cxn modelId="{259B24C1-699E-498B-8444-4D094A39BF98}" type="presOf" srcId="{10C8BFD9-749A-45A9-A81C-D9CCCFFACE19}" destId="{1ABA4FD8-AE7D-4B54-BA9C-0AE9BE7F24D1}" srcOrd="0" destOrd="0" presId="urn:microsoft.com/office/officeart/2005/8/layout/pList1"/>
    <dgm:cxn modelId="{FB4E689C-E42F-478C-9914-9967F66E777F}" srcId="{46B7E150-7C2D-4BFD-983F-0531942BC383}" destId="{CF8BA5DE-1977-449D-B9B4-AD324F7FAD2E}" srcOrd="2" destOrd="0" parTransId="{9C8A7AF1-109C-4805-91C4-ABE6589EAF18}" sibTransId="{E210E047-DF2A-44F5-BDC7-210EC3890633}"/>
    <dgm:cxn modelId="{4B4A7B08-3DB6-4953-88D8-0B98AE528364}" srcId="{46B7E150-7C2D-4BFD-983F-0531942BC383}" destId="{57E372F4-BDFA-4DDD-88B4-8703922C6B54}" srcOrd="1" destOrd="0" parTransId="{3431CA60-4CE0-4AB4-AD13-8FDE4FC5111F}" sibTransId="{C6C56F47-B1C3-428F-B747-C2DF9610BC49}"/>
    <dgm:cxn modelId="{69D455B3-4820-4A38-B007-EDC3D31F84CB}" type="presOf" srcId="{E210E047-DF2A-44F5-BDC7-210EC3890633}" destId="{EC640CBA-81FF-4529-B489-ED2001A2B425}" srcOrd="0" destOrd="0" presId="urn:microsoft.com/office/officeart/2005/8/layout/pList1"/>
    <dgm:cxn modelId="{33EEB9BD-C1A8-4D7B-B172-FEA38ECE61EB}" type="presOf" srcId="{46B7E150-7C2D-4BFD-983F-0531942BC383}" destId="{0D7ACCA9-D966-4658-9ED1-61DB23B2BAB3}" srcOrd="0" destOrd="0" presId="urn:microsoft.com/office/officeart/2005/8/layout/pList1"/>
    <dgm:cxn modelId="{5012EF7B-7ACF-40CF-BA57-98B8E3B8DAA2}" srcId="{46B7E150-7C2D-4BFD-983F-0531942BC383}" destId="{C8AAB5D9-A9AE-4D2F-9032-D972497DB215}" srcOrd="3" destOrd="0" parTransId="{98E7114E-5225-40C8-A009-D523F4962F5C}" sibTransId="{655E0EE6-A9FB-444A-A470-672495A3B468}"/>
    <dgm:cxn modelId="{06C9D7D6-3829-48CB-82FC-688F4DE87D7A}" type="presOf" srcId="{C6C56F47-B1C3-428F-B747-C2DF9610BC49}" destId="{4E4D4570-763D-4AD9-BC41-F63EFB22E40E}" srcOrd="0" destOrd="0" presId="urn:microsoft.com/office/officeart/2005/8/layout/pList1"/>
    <dgm:cxn modelId="{4FA05D1F-01B1-4A5F-BD6A-4DE849845602}" type="presOf" srcId="{C07A29DC-E544-4029-976F-63AFE2379A28}" destId="{B5A3A0C5-D7D9-4BEF-9443-12B751DC8632}" srcOrd="0" destOrd="0" presId="urn:microsoft.com/office/officeart/2005/8/layout/pList1"/>
    <dgm:cxn modelId="{0701F73A-02E8-4F9B-A96F-54FF5E85C2C6}" type="presOf" srcId="{57E372F4-BDFA-4DDD-88B4-8703922C6B54}" destId="{B7106FF4-F0E7-4299-9802-03C0CE14DCC3}" srcOrd="0" destOrd="0" presId="urn:microsoft.com/office/officeart/2005/8/layout/pList1"/>
    <dgm:cxn modelId="{C0E10FB4-6619-48F3-B719-9C80D5760CAA}" type="presOf" srcId="{C8AAB5D9-A9AE-4D2F-9032-D972497DB215}" destId="{E3760EA2-D6B5-4C48-873E-27458D7BD859}" srcOrd="0" destOrd="0" presId="urn:microsoft.com/office/officeart/2005/8/layout/pList1"/>
    <dgm:cxn modelId="{4E508252-7EC1-4746-84B2-C73900E2068F}" type="presOf" srcId="{CF8BA5DE-1977-449D-B9B4-AD324F7FAD2E}" destId="{5DB935C6-642E-4A9B-AF99-F1FFF853230A}" srcOrd="0" destOrd="0" presId="urn:microsoft.com/office/officeart/2005/8/layout/pList1"/>
    <dgm:cxn modelId="{52A73050-8129-4011-A46A-992F1522E235}" srcId="{46B7E150-7C2D-4BFD-983F-0531942BC383}" destId="{C07A29DC-E544-4029-976F-63AFE2379A28}" srcOrd="0" destOrd="0" parTransId="{C2E959E5-0E8D-4F22-BF62-D9BF244282D8}" sibTransId="{10C8BFD9-749A-45A9-A81C-D9CCCFFACE19}"/>
    <dgm:cxn modelId="{E3548AB6-1F01-42D2-84EC-F8DF7CA55F93}" type="presParOf" srcId="{0D7ACCA9-D966-4658-9ED1-61DB23B2BAB3}" destId="{A0BC87F8-B674-4FE1-BD20-9C2BFC3E67F5}" srcOrd="0" destOrd="0" presId="urn:microsoft.com/office/officeart/2005/8/layout/pList1"/>
    <dgm:cxn modelId="{24CFF1B4-AEFA-4688-976F-553D9502BE3E}" type="presParOf" srcId="{A0BC87F8-B674-4FE1-BD20-9C2BFC3E67F5}" destId="{4668AE66-F6F2-4C0B-9729-FF96C01E0D8B}" srcOrd="0" destOrd="0" presId="urn:microsoft.com/office/officeart/2005/8/layout/pList1"/>
    <dgm:cxn modelId="{20075C2D-9024-4623-8E11-A5025592335A}" type="presParOf" srcId="{A0BC87F8-B674-4FE1-BD20-9C2BFC3E67F5}" destId="{B5A3A0C5-D7D9-4BEF-9443-12B751DC8632}" srcOrd="1" destOrd="0" presId="urn:microsoft.com/office/officeart/2005/8/layout/pList1"/>
    <dgm:cxn modelId="{CD78D86C-CD6A-49AA-8973-C2EA289B5A84}" type="presParOf" srcId="{0D7ACCA9-D966-4658-9ED1-61DB23B2BAB3}" destId="{1ABA4FD8-AE7D-4B54-BA9C-0AE9BE7F24D1}" srcOrd="1" destOrd="0" presId="urn:microsoft.com/office/officeart/2005/8/layout/pList1"/>
    <dgm:cxn modelId="{CC52F56E-2507-4AB2-BE37-1A59E9BEFC6C}" type="presParOf" srcId="{0D7ACCA9-D966-4658-9ED1-61DB23B2BAB3}" destId="{20D97500-A9B1-4076-B055-9897C10E05F8}" srcOrd="2" destOrd="0" presId="urn:microsoft.com/office/officeart/2005/8/layout/pList1"/>
    <dgm:cxn modelId="{8849AE1F-50E8-4651-9660-CA3DF113FEF9}" type="presParOf" srcId="{20D97500-A9B1-4076-B055-9897C10E05F8}" destId="{4DDAE15F-C5B5-4DD0-8D9A-3E0B615BEEFE}" srcOrd="0" destOrd="0" presId="urn:microsoft.com/office/officeart/2005/8/layout/pList1"/>
    <dgm:cxn modelId="{B4219BDD-8CAF-4F66-A85E-C7A6FBD9EAE1}" type="presParOf" srcId="{20D97500-A9B1-4076-B055-9897C10E05F8}" destId="{B7106FF4-F0E7-4299-9802-03C0CE14DCC3}" srcOrd="1" destOrd="0" presId="urn:microsoft.com/office/officeart/2005/8/layout/pList1"/>
    <dgm:cxn modelId="{3A31F116-5FF8-45B0-BD46-D68A58795B4D}" type="presParOf" srcId="{0D7ACCA9-D966-4658-9ED1-61DB23B2BAB3}" destId="{4E4D4570-763D-4AD9-BC41-F63EFB22E40E}" srcOrd="3" destOrd="0" presId="urn:microsoft.com/office/officeart/2005/8/layout/pList1"/>
    <dgm:cxn modelId="{A1340C06-A3D8-498F-B782-4528E5861E74}" type="presParOf" srcId="{0D7ACCA9-D966-4658-9ED1-61DB23B2BAB3}" destId="{E70EE60C-76DA-4AE6-A47F-0537F2A6783E}" srcOrd="4" destOrd="0" presId="urn:microsoft.com/office/officeart/2005/8/layout/pList1"/>
    <dgm:cxn modelId="{B7D5D046-1979-4BE0-B37C-E70FAD831D79}" type="presParOf" srcId="{E70EE60C-76DA-4AE6-A47F-0537F2A6783E}" destId="{1F53FA1F-5E53-47E0-BD05-DC1D11566210}" srcOrd="0" destOrd="0" presId="urn:microsoft.com/office/officeart/2005/8/layout/pList1"/>
    <dgm:cxn modelId="{B792BBAB-82E1-4C6B-A717-83BE1D29623D}" type="presParOf" srcId="{E70EE60C-76DA-4AE6-A47F-0537F2A6783E}" destId="{5DB935C6-642E-4A9B-AF99-F1FFF853230A}" srcOrd="1" destOrd="0" presId="urn:microsoft.com/office/officeart/2005/8/layout/pList1"/>
    <dgm:cxn modelId="{E678E244-8DD2-4B53-88E4-F63209FBABF1}" type="presParOf" srcId="{0D7ACCA9-D966-4658-9ED1-61DB23B2BAB3}" destId="{EC640CBA-81FF-4529-B489-ED2001A2B425}" srcOrd="5" destOrd="0" presId="urn:microsoft.com/office/officeart/2005/8/layout/pList1"/>
    <dgm:cxn modelId="{F1BD1307-D227-48DB-AB84-84A34C602926}" type="presParOf" srcId="{0D7ACCA9-D966-4658-9ED1-61DB23B2BAB3}" destId="{7DB116E0-5466-426D-A4E5-5BB8BABB7CF6}" srcOrd="6" destOrd="0" presId="urn:microsoft.com/office/officeart/2005/8/layout/pList1"/>
    <dgm:cxn modelId="{CB780EF1-115E-4FBC-8563-28B9BBBB635E}" type="presParOf" srcId="{7DB116E0-5466-426D-A4E5-5BB8BABB7CF6}" destId="{F7AD30FE-3A56-4CB2-B658-B4AC6F5CBD51}" srcOrd="0" destOrd="0" presId="urn:microsoft.com/office/officeart/2005/8/layout/pList1"/>
    <dgm:cxn modelId="{A7C04C47-0589-4609-9A53-E2B9841F0935}" type="presParOf" srcId="{7DB116E0-5466-426D-A4E5-5BB8BABB7CF6}" destId="{E3760EA2-D6B5-4C48-873E-27458D7BD859}" srcOrd="1" destOrd="0" presId="urn:microsoft.com/office/officeart/2005/8/layout/p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4FE8A7-80B7-47BB-A890-0B8387C0F9DF}">
      <dsp:nvSpPr>
        <dsp:cNvPr id="0" name=""/>
        <dsp:cNvSpPr/>
      </dsp:nvSpPr>
      <dsp:spPr>
        <a:xfrm>
          <a:off x="0" y="2663876"/>
          <a:ext cx="8210798" cy="874343"/>
        </a:xfrm>
        <a:prstGeom prst="rect">
          <a:avLst/>
        </a:prstGeom>
        <a:solidFill>
          <a:schemeClr val="accent4">
            <a:hueOff val="0"/>
            <a:satOff val="0"/>
            <a:lumOff val="0"/>
            <a:alphaOff val="0"/>
          </a:schemeClr>
        </a:solidFill>
        <a:ln>
          <a:noFill/>
        </a:ln>
        <a:effectLst>
          <a:innerShdw blurRad="25400" dist="12700" dir="13500000">
            <a:srgbClr val="000000">
              <a:alpha val="45000"/>
            </a:srgbClr>
          </a:inn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1333500">
            <a:lnSpc>
              <a:spcPct val="90000"/>
            </a:lnSpc>
            <a:spcBef>
              <a:spcPct val="0"/>
            </a:spcBef>
            <a:spcAft>
              <a:spcPct val="35000"/>
            </a:spcAft>
          </a:pPr>
          <a:r>
            <a:rPr lang="tr-TR" sz="3000" kern="1200" dirty="0" smtClean="0"/>
            <a:t>Kendini Tanıma ve Hemşirelikte Kullanımı</a:t>
          </a:r>
          <a:endParaRPr lang="tr-TR" sz="3000" b="1" kern="1200" dirty="0">
            <a:effectLst>
              <a:outerShdw blurRad="38100" dist="38100" dir="2700000" algn="tl">
                <a:srgbClr val="000000">
                  <a:alpha val="43137"/>
                </a:srgbClr>
              </a:outerShdw>
            </a:effectLst>
          </a:endParaRPr>
        </a:p>
      </dsp:txBody>
      <dsp:txXfrm>
        <a:off x="0" y="2663876"/>
        <a:ext cx="8210798" cy="874343"/>
      </dsp:txXfrm>
    </dsp:sp>
    <dsp:sp modelId="{03BF4719-A8CE-45FA-9A87-62608E4B07F1}">
      <dsp:nvSpPr>
        <dsp:cNvPr id="0" name=""/>
        <dsp:cNvSpPr/>
      </dsp:nvSpPr>
      <dsp:spPr>
        <a:xfrm rot="10800000">
          <a:off x="0" y="1332251"/>
          <a:ext cx="8210798" cy="1344740"/>
        </a:xfrm>
        <a:prstGeom prst="upArrowCallout">
          <a:avLst/>
        </a:prstGeom>
        <a:solidFill>
          <a:schemeClr val="accent4">
            <a:hueOff val="-1825086"/>
            <a:satOff val="6087"/>
            <a:lumOff val="9608"/>
            <a:alphaOff val="0"/>
          </a:schemeClr>
        </a:solidFill>
        <a:ln>
          <a:noFill/>
        </a:ln>
        <a:effectLst>
          <a:innerShdw blurRad="25400" dist="12700" dir="13500000">
            <a:srgbClr val="000000">
              <a:alpha val="45000"/>
            </a:srgbClr>
          </a:inn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1333500">
            <a:lnSpc>
              <a:spcPct val="90000"/>
            </a:lnSpc>
            <a:spcBef>
              <a:spcPct val="0"/>
            </a:spcBef>
            <a:spcAft>
              <a:spcPct val="35000"/>
            </a:spcAft>
          </a:pPr>
          <a:r>
            <a:rPr lang="tr-TR" sz="3000" b="1" kern="1200" smtClean="0">
              <a:effectLst>
                <a:outerShdw blurRad="38100" dist="38100" dir="2700000" algn="tl">
                  <a:srgbClr val="000000">
                    <a:alpha val="43137"/>
                  </a:srgbClr>
                </a:outerShdw>
              </a:effectLst>
            </a:rPr>
            <a:t>Johari Penceresi</a:t>
          </a:r>
          <a:endParaRPr lang="tr-TR" sz="3000" b="1" kern="1200" dirty="0">
            <a:effectLst>
              <a:outerShdw blurRad="38100" dist="38100" dir="2700000" algn="tl">
                <a:srgbClr val="000000">
                  <a:alpha val="43137"/>
                </a:srgbClr>
              </a:outerShdw>
            </a:effectLst>
          </a:endParaRPr>
        </a:p>
      </dsp:txBody>
      <dsp:txXfrm rot="10800000">
        <a:off x="0" y="1332251"/>
        <a:ext cx="8210798" cy="873772"/>
      </dsp:txXfrm>
    </dsp:sp>
    <dsp:sp modelId="{83B5A5B8-CB10-46EF-B4B7-436063A4A798}">
      <dsp:nvSpPr>
        <dsp:cNvPr id="0" name=""/>
        <dsp:cNvSpPr/>
      </dsp:nvSpPr>
      <dsp:spPr>
        <a:xfrm rot="10800000">
          <a:off x="0" y="625"/>
          <a:ext cx="8210798" cy="1344740"/>
        </a:xfrm>
        <a:prstGeom prst="upArrowCallout">
          <a:avLst/>
        </a:prstGeom>
        <a:solidFill>
          <a:schemeClr val="accent4">
            <a:hueOff val="-3650173"/>
            <a:satOff val="12174"/>
            <a:lumOff val="19216"/>
            <a:alphaOff val="0"/>
          </a:schemeClr>
        </a:solidFill>
        <a:ln>
          <a:noFill/>
        </a:ln>
        <a:effectLst>
          <a:innerShdw blurRad="25400" dist="12700" dir="13500000">
            <a:srgbClr val="000000">
              <a:alpha val="45000"/>
            </a:srgbClr>
          </a:inn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1333500">
            <a:lnSpc>
              <a:spcPct val="90000"/>
            </a:lnSpc>
            <a:spcBef>
              <a:spcPct val="0"/>
            </a:spcBef>
            <a:spcAft>
              <a:spcPct val="35000"/>
            </a:spcAft>
          </a:pPr>
          <a:r>
            <a:rPr lang="tr-TR" sz="3000" b="1" kern="1200" dirty="0" smtClean="0">
              <a:effectLst>
                <a:outerShdw blurRad="38100" dist="38100" dir="2700000" algn="tl">
                  <a:srgbClr val="000000">
                    <a:alpha val="43137"/>
                  </a:srgbClr>
                </a:outerShdw>
              </a:effectLst>
            </a:rPr>
            <a:t>Kendini Tanıma Uygulaması</a:t>
          </a:r>
          <a:endParaRPr lang="tr-TR" sz="3000" b="1" kern="1200" dirty="0">
            <a:effectLst>
              <a:outerShdw blurRad="38100" dist="38100" dir="2700000" algn="tl">
                <a:srgbClr val="000000">
                  <a:alpha val="43137"/>
                </a:srgbClr>
              </a:outerShdw>
            </a:effectLst>
          </a:endParaRPr>
        </a:p>
      </dsp:txBody>
      <dsp:txXfrm rot="10800000">
        <a:off x="0" y="625"/>
        <a:ext cx="8210798" cy="8737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AD6191-F964-468E-A70A-BE1A04071C0F}">
      <dsp:nvSpPr>
        <dsp:cNvPr id="0" name=""/>
        <dsp:cNvSpPr/>
      </dsp:nvSpPr>
      <dsp:spPr>
        <a:xfrm>
          <a:off x="870471" y="6606"/>
          <a:ext cx="2415678" cy="2415678"/>
        </a:xfrm>
        <a:prstGeom prst="ellipse">
          <a:avLst/>
        </a:prstGeom>
        <a:solidFill>
          <a:srgbClr val="92D050">
            <a:alpha val="50000"/>
          </a:srgb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tr-TR" sz="1800" kern="1200" dirty="0" smtClean="0"/>
            <a:t>Benim Gördüğüm</a:t>
          </a:r>
          <a:endParaRPr lang="tr-TR" sz="1800" kern="1200" dirty="0"/>
        </a:p>
      </dsp:txBody>
      <dsp:txXfrm>
        <a:off x="1207796" y="291467"/>
        <a:ext cx="1392823" cy="1845957"/>
      </dsp:txXfrm>
    </dsp:sp>
    <dsp:sp modelId="{16B7B9A8-AA1C-45EA-BAE2-548F32E14D82}">
      <dsp:nvSpPr>
        <dsp:cNvPr id="0" name=""/>
        <dsp:cNvSpPr/>
      </dsp:nvSpPr>
      <dsp:spPr>
        <a:xfrm>
          <a:off x="2214581" y="6606"/>
          <a:ext cx="2415678" cy="2415678"/>
        </a:xfrm>
        <a:prstGeom prst="ellipse">
          <a:avLst/>
        </a:prstGeom>
        <a:solidFill>
          <a:srgbClr val="7030A0">
            <a:alpha val="50000"/>
          </a:srgb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tr-TR" sz="1800" kern="1200" dirty="0" smtClean="0"/>
            <a:t>Diğerlerinin Gördüğü</a:t>
          </a:r>
          <a:endParaRPr lang="tr-TR" sz="1800" kern="1200" dirty="0"/>
        </a:p>
      </dsp:txBody>
      <dsp:txXfrm>
        <a:off x="2900112" y="291467"/>
        <a:ext cx="1392823" cy="184595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AD6191-F964-468E-A70A-BE1A04071C0F}">
      <dsp:nvSpPr>
        <dsp:cNvPr id="0" name=""/>
        <dsp:cNvSpPr/>
      </dsp:nvSpPr>
      <dsp:spPr>
        <a:xfrm>
          <a:off x="214325" y="6606"/>
          <a:ext cx="2415678" cy="2415678"/>
        </a:xfrm>
        <a:prstGeom prst="ellipse">
          <a:avLst/>
        </a:prstGeom>
        <a:solidFill>
          <a:srgbClr val="92D050">
            <a:alpha val="50000"/>
          </a:srgb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tr-TR" sz="1800" kern="1200" dirty="0" smtClean="0"/>
            <a:t>Benim Gördüğüm</a:t>
          </a:r>
          <a:endParaRPr lang="tr-TR" sz="1800" kern="1200" dirty="0"/>
        </a:p>
      </dsp:txBody>
      <dsp:txXfrm>
        <a:off x="551649" y="291467"/>
        <a:ext cx="1392823" cy="1845957"/>
      </dsp:txXfrm>
    </dsp:sp>
    <dsp:sp modelId="{16B7B9A8-AA1C-45EA-BAE2-548F32E14D82}">
      <dsp:nvSpPr>
        <dsp:cNvPr id="0" name=""/>
        <dsp:cNvSpPr/>
      </dsp:nvSpPr>
      <dsp:spPr>
        <a:xfrm>
          <a:off x="2448757" y="6606"/>
          <a:ext cx="2415678" cy="2415678"/>
        </a:xfrm>
        <a:prstGeom prst="ellipse">
          <a:avLst/>
        </a:prstGeom>
        <a:solidFill>
          <a:srgbClr val="7030A0">
            <a:alpha val="50000"/>
          </a:srgb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tr-TR" sz="1800" kern="1200" dirty="0" smtClean="0"/>
            <a:t>Diğerlerinin Gördüğü</a:t>
          </a:r>
          <a:endParaRPr lang="tr-TR" sz="1800" kern="1200" dirty="0"/>
        </a:p>
      </dsp:txBody>
      <dsp:txXfrm>
        <a:off x="3134287" y="291467"/>
        <a:ext cx="1392823" cy="184595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68AE66-F6F2-4C0B-9729-FF96C01E0D8B}">
      <dsp:nvSpPr>
        <dsp:cNvPr id="0" name=""/>
        <dsp:cNvSpPr/>
      </dsp:nvSpPr>
      <dsp:spPr>
        <a:xfrm>
          <a:off x="1407883" y="2174934"/>
          <a:ext cx="1830527" cy="1261233"/>
        </a:xfrm>
        <a:prstGeom prst="roundRect">
          <a:avLst/>
        </a:prstGeom>
        <a:gradFill rotWithShape="0">
          <a:gsLst>
            <a:gs pos="0">
              <a:schemeClr val="accent2">
                <a:hueOff val="0"/>
                <a:satOff val="0"/>
                <a:lumOff val="0"/>
                <a:alphaOff val="0"/>
                <a:tint val="98000"/>
                <a:hueMod val="94000"/>
                <a:satMod val="130000"/>
                <a:lumMod val="138000"/>
              </a:schemeClr>
            </a:gs>
            <a:gs pos="100000">
              <a:schemeClr val="accent2">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B5A3A0C5-D7D9-4BEF-9443-12B751DC8632}">
      <dsp:nvSpPr>
        <dsp:cNvPr id="0" name=""/>
        <dsp:cNvSpPr/>
      </dsp:nvSpPr>
      <dsp:spPr>
        <a:xfrm>
          <a:off x="1357324" y="1106826"/>
          <a:ext cx="1830527" cy="679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156464" rIns="156464" bIns="0" numCol="1" spcCol="1270" anchor="t" anchorCtr="0">
          <a:noAutofit/>
        </a:bodyPr>
        <a:lstStyle/>
        <a:p>
          <a:pPr lvl="0" algn="ctr" defTabSz="977900">
            <a:lnSpc>
              <a:spcPct val="90000"/>
            </a:lnSpc>
            <a:spcBef>
              <a:spcPct val="0"/>
            </a:spcBef>
            <a:spcAft>
              <a:spcPct val="35000"/>
            </a:spcAft>
          </a:pPr>
          <a:r>
            <a:rPr lang="tr-TR" sz="2200" kern="1200" dirty="0" smtClean="0"/>
            <a:t>AÇIK ALAN</a:t>
          </a:r>
          <a:endParaRPr lang="tr-TR" sz="2200" kern="1200" dirty="0"/>
        </a:p>
      </dsp:txBody>
      <dsp:txXfrm>
        <a:off x="1357324" y="1106826"/>
        <a:ext cx="1830527" cy="679125"/>
      </dsp:txXfrm>
    </dsp:sp>
    <dsp:sp modelId="{4DDAE15F-C5B5-4DD0-8D9A-3E0B615BEEFE}">
      <dsp:nvSpPr>
        <dsp:cNvPr id="0" name=""/>
        <dsp:cNvSpPr/>
      </dsp:nvSpPr>
      <dsp:spPr>
        <a:xfrm>
          <a:off x="1407887" y="30964"/>
          <a:ext cx="1830527" cy="1261233"/>
        </a:xfrm>
        <a:prstGeom prst="roundRect">
          <a:avLst/>
        </a:prstGeom>
        <a:gradFill rotWithShape="0">
          <a:gsLst>
            <a:gs pos="0">
              <a:schemeClr val="accent3">
                <a:hueOff val="0"/>
                <a:satOff val="0"/>
                <a:lumOff val="0"/>
                <a:alphaOff val="0"/>
                <a:tint val="98000"/>
                <a:hueMod val="94000"/>
                <a:satMod val="130000"/>
                <a:lumMod val="138000"/>
              </a:schemeClr>
            </a:gs>
            <a:gs pos="100000">
              <a:schemeClr val="accent3">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B7106FF4-F0E7-4299-9802-03C0CE14DCC3}">
      <dsp:nvSpPr>
        <dsp:cNvPr id="0" name=""/>
        <dsp:cNvSpPr/>
      </dsp:nvSpPr>
      <dsp:spPr>
        <a:xfrm>
          <a:off x="1500200" y="3286147"/>
          <a:ext cx="1830527" cy="679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156464" rIns="156464" bIns="0" numCol="1" spcCol="1270" anchor="t" anchorCtr="0">
          <a:noAutofit/>
        </a:bodyPr>
        <a:lstStyle/>
        <a:p>
          <a:pPr lvl="0" algn="ctr" defTabSz="977900">
            <a:lnSpc>
              <a:spcPct val="90000"/>
            </a:lnSpc>
            <a:spcBef>
              <a:spcPct val="0"/>
            </a:spcBef>
            <a:spcAft>
              <a:spcPct val="35000"/>
            </a:spcAft>
          </a:pPr>
          <a:r>
            <a:rPr lang="tr-TR" sz="2200" kern="1200" dirty="0" smtClean="0"/>
            <a:t>GİZLİ ALAN</a:t>
          </a:r>
          <a:endParaRPr lang="tr-TR" sz="2200" kern="1200" dirty="0"/>
        </a:p>
      </dsp:txBody>
      <dsp:txXfrm>
        <a:off x="1500200" y="3286147"/>
        <a:ext cx="1830527" cy="679125"/>
      </dsp:txXfrm>
    </dsp:sp>
    <dsp:sp modelId="{1F53FA1F-5E53-47E0-BD05-DC1D11566210}">
      <dsp:nvSpPr>
        <dsp:cNvPr id="0" name=""/>
        <dsp:cNvSpPr/>
      </dsp:nvSpPr>
      <dsp:spPr>
        <a:xfrm>
          <a:off x="4862022" y="30964"/>
          <a:ext cx="1830527" cy="1261233"/>
        </a:xfrm>
        <a:prstGeom prst="roundRect">
          <a:avLst/>
        </a:prstGeom>
        <a:gradFill rotWithShape="0">
          <a:gsLst>
            <a:gs pos="0">
              <a:schemeClr val="accent4">
                <a:hueOff val="0"/>
                <a:satOff val="0"/>
                <a:lumOff val="0"/>
                <a:alphaOff val="0"/>
                <a:tint val="98000"/>
                <a:hueMod val="94000"/>
                <a:satMod val="130000"/>
                <a:lumMod val="138000"/>
              </a:schemeClr>
            </a:gs>
            <a:gs pos="100000">
              <a:schemeClr val="accent4">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5DB935C6-642E-4A9B-AF99-F1FFF853230A}">
      <dsp:nvSpPr>
        <dsp:cNvPr id="0" name=""/>
        <dsp:cNvSpPr/>
      </dsp:nvSpPr>
      <dsp:spPr>
        <a:xfrm>
          <a:off x="4838244" y="1106826"/>
          <a:ext cx="1830527" cy="679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156464" rIns="156464" bIns="0" numCol="1" spcCol="1270" anchor="t" anchorCtr="0">
          <a:noAutofit/>
        </a:bodyPr>
        <a:lstStyle/>
        <a:p>
          <a:pPr lvl="0" algn="ctr" defTabSz="977900">
            <a:lnSpc>
              <a:spcPct val="90000"/>
            </a:lnSpc>
            <a:spcBef>
              <a:spcPct val="0"/>
            </a:spcBef>
            <a:spcAft>
              <a:spcPct val="35000"/>
            </a:spcAft>
          </a:pPr>
          <a:r>
            <a:rPr lang="tr-TR" sz="2200" kern="1200" dirty="0" smtClean="0"/>
            <a:t>KÖR ALAN</a:t>
          </a:r>
          <a:endParaRPr lang="tr-TR" sz="2200" kern="1200" dirty="0"/>
        </a:p>
      </dsp:txBody>
      <dsp:txXfrm>
        <a:off x="4838244" y="1106826"/>
        <a:ext cx="1830527" cy="679125"/>
      </dsp:txXfrm>
    </dsp:sp>
    <dsp:sp modelId="{F7AD30FE-3A56-4CB2-B658-B4AC6F5CBD51}">
      <dsp:nvSpPr>
        <dsp:cNvPr id="0" name=""/>
        <dsp:cNvSpPr/>
      </dsp:nvSpPr>
      <dsp:spPr>
        <a:xfrm>
          <a:off x="4838240" y="2096359"/>
          <a:ext cx="1830527" cy="1261233"/>
        </a:xfrm>
        <a:prstGeom prst="roundRect">
          <a:avLst/>
        </a:prstGeom>
        <a:gradFill rotWithShape="0">
          <a:gsLst>
            <a:gs pos="0">
              <a:schemeClr val="accent5">
                <a:hueOff val="0"/>
                <a:satOff val="0"/>
                <a:lumOff val="0"/>
                <a:alphaOff val="0"/>
                <a:tint val="98000"/>
                <a:hueMod val="94000"/>
                <a:satMod val="130000"/>
                <a:lumMod val="138000"/>
              </a:schemeClr>
            </a:gs>
            <a:gs pos="100000">
              <a:schemeClr val="accent5">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E3760EA2-D6B5-4C48-873E-27458D7BD859}">
      <dsp:nvSpPr>
        <dsp:cNvPr id="0" name=""/>
        <dsp:cNvSpPr/>
      </dsp:nvSpPr>
      <dsp:spPr>
        <a:xfrm>
          <a:off x="4139721" y="3178529"/>
          <a:ext cx="3004078" cy="679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156464" rIns="156464" bIns="0" numCol="1" spcCol="1270" anchor="t" anchorCtr="0">
          <a:noAutofit/>
        </a:bodyPr>
        <a:lstStyle/>
        <a:p>
          <a:pPr lvl="0" algn="ctr" defTabSz="977900">
            <a:lnSpc>
              <a:spcPct val="90000"/>
            </a:lnSpc>
            <a:spcBef>
              <a:spcPct val="0"/>
            </a:spcBef>
            <a:spcAft>
              <a:spcPct val="35000"/>
            </a:spcAft>
          </a:pPr>
          <a:r>
            <a:rPr lang="tr-TR" sz="2200" kern="1200" dirty="0" smtClean="0"/>
            <a:t>BİLİNMEYEN ALAN</a:t>
          </a:r>
          <a:endParaRPr lang="tr-TR" sz="2200" kern="1200" dirty="0"/>
        </a:p>
      </dsp:txBody>
      <dsp:txXfrm>
        <a:off x="4139721" y="3178529"/>
        <a:ext cx="3004078" cy="679125"/>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pList1">
  <dgm:title val=""/>
  <dgm:desc val=""/>
  <dgm:catLst>
    <dgm:cat type="list" pri="2000"/>
    <dgm:cat type="picture" pri="2500"/>
    <dgm:cat type="pictureconvert" pri="25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off" val="ctr"/>
          <dgm:param type="vertAlign" val="mid"/>
          <dgm:param type="horzAlign" val="ctr"/>
        </dgm:alg>
      </dgm:if>
      <dgm:else name="Name3">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1"/>
      <dgm:constr type="sp" refType="w" refFor="ch" refForName="compNode" op="equ" fact="0.1"/>
      <dgm:constr type="primFontSz" for="des" ptType="node" op="equ" val="65"/>
    </dgm:constrLst>
    <dgm:ruleLst/>
    <dgm:forEach name="Name4" axis="ch" ptType="node">
      <dgm:layoutNode name="compNode">
        <dgm:alg type="composite">
          <dgm:param type="ar" val="0.943"/>
        </dgm:alg>
        <dgm:shape xmlns:r="http://schemas.openxmlformats.org/officeDocument/2006/relationships" r:blip="">
          <dgm:adjLst/>
        </dgm:shape>
        <dgm:presOf axis="self"/>
        <dgm:constrLst>
          <dgm:constr type="h" refType="w" fact="1.06"/>
          <dgm:constr type="h" for="ch" forName="pictRect" refType="h" fact="0.65"/>
          <dgm:constr type="w" for="ch" forName="pictRect" refType="w"/>
          <dgm:constr type="l" for="ch" forName="pictRect"/>
          <dgm:constr type="t" for="ch" forName="pictRect"/>
          <dgm:constr type="w" for="ch" forName="textRect" refType="w"/>
          <dgm:constr type="h" for="ch" forName="textRect" refType="h" fact="0.35"/>
          <dgm:constr type="l" for="ch" forName="textRect"/>
          <dgm:constr type="t" for="ch" forName="textRect" refType="b" refFor="ch" refForName="pictRect"/>
        </dgm:constrLst>
        <dgm:ruleLst/>
        <dgm:layoutNode name="pictRect">
          <dgm:alg type="sp"/>
          <dgm:shape xmlns:r="http://schemas.openxmlformats.org/officeDocument/2006/relationships" type="roundRect" r:blip="" blipPhldr="1">
            <dgm:adjLst/>
          </dgm:shape>
          <dgm:presOf/>
          <dgm:constrLst/>
          <dgm:ruleLst/>
        </dgm:layoutNode>
        <dgm:layoutNode name="textRect" styleLbl="revTx">
          <dgm:varLst>
            <dgm:bulletEnabled val="1"/>
          </dgm:varLst>
          <dgm:alg type="tx">
            <dgm:param type="txAnchorVert" val="t"/>
          </dgm:alg>
          <dgm:shape xmlns:r="http://schemas.openxmlformats.org/officeDocument/2006/relationships" type="rect" r:blip="">
            <dgm:adjLst/>
          </dgm:shape>
          <dgm:presOf axis="desOrSelf" ptType="node"/>
          <dgm:constrLst>
            <dgm:constr type="bMarg"/>
          </dgm:constrLst>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06.11.2020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925912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D9F75050-0E15-4C5B-92B0-66D068882F1F}" type="datetimeFigureOut">
              <a:rPr lang="tr-TR" smtClean="0"/>
              <a:pPr/>
              <a:t>06.11.2020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864890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06.11.2020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717929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06.11.2020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7552808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06.11.2020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361166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06.11.2020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2852538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06.11.2020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068305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06.11.2020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8859123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06.11.2020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14550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06.11.2020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22471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06.11.2020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94427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9F75050-0E15-4C5B-92B0-66D068882F1F}" type="datetimeFigureOut">
              <a:rPr lang="tr-TR" smtClean="0"/>
              <a:pPr/>
              <a:t>06.11.2020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794588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9F75050-0E15-4C5B-92B0-66D068882F1F}" type="datetimeFigureOut">
              <a:rPr lang="tr-TR" smtClean="0"/>
              <a:pPr/>
              <a:t>06.11.2020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51232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9F75050-0E15-4C5B-92B0-66D068882F1F}" type="datetimeFigureOut">
              <a:rPr lang="tr-TR" smtClean="0"/>
              <a:pPr/>
              <a:t>06.11.2020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616730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06.11.2020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96879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06.11.2020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64261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06.11.2020</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15229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D9F75050-0E15-4C5B-92B0-66D068882F1F}" type="datetimeFigureOut">
              <a:rPr lang="tr-TR" smtClean="0"/>
              <a:pPr/>
              <a:t>06.11.2020</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47297883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57166"/>
            <a:ext cx="7772400" cy="1470025"/>
          </a:xfrm>
        </p:spPr>
        <p:txBody>
          <a:bodyPr/>
          <a:lstStyle/>
          <a:p>
            <a:pPr algn="ctr"/>
            <a:r>
              <a:rPr lang="tr-TR" dirty="0" smtClean="0">
                <a:effectLst>
                  <a:outerShdw blurRad="38100" dist="38100" dir="2700000" algn="tl">
                    <a:srgbClr val="000000">
                      <a:alpha val="43137"/>
                    </a:srgbClr>
                  </a:outerShdw>
                </a:effectLst>
              </a:rPr>
              <a:t>Kendini tanımada boyutlar</a:t>
            </a:r>
            <a:endParaRPr lang="tr-TR" dirty="0">
              <a:effectLst>
                <a:outerShdw blurRad="38100" dist="38100" dir="2700000" algn="tl">
                  <a:srgbClr val="000000">
                    <a:alpha val="43137"/>
                  </a:srgbClr>
                </a:outerShdw>
              </a:effectLst>
            </a:endParaRPr>
          </a:p>
        </p:txBody>
      </p:sp>
      <p:sp>
        <p:nvSpPr>
          <p:cNvPr id="3" name="2 Alt Başlık"/>
          <p:cNvSpPr>
            <a:spLocks noGrp="1"/>
          </p:cNvSpPr>
          <p:nvPr>
            <p:ph type="subTitle" idx="1"/>
          </p:nvPr>
        </p:nvSpPr>
        <p:spPr>
          <a:xfrm>
            <a:off x="1371600" y="1714488"/>
            <a:ext cx="6400800" cy="1752600"/>
          </a:xfrm>
        </p:spPr>
        <p:txBody>
          <a:bodyPr/>
          <a:lstStyle/>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09600" y="1772816"/>
            <a:ext cx="7778824" cy="3767670"/>
          </a:xfrm>
        </p:spPr>
        <p:txBody>
          <a:bodyPr>
            <a:normAutofit/>
          </a:bodyPr>
          <a:lstStyle/>
          <a:p>
            <a:r>
              <a:rPr lang="tr-TR" b="1" dirty="0" smtClean="0"/>
              <a:t>Sosyal tahmin:</a:t>
            </a:r>
            <a:r>
              <a:rPr lang="tr-TR" dirty="0" smtClean="0"/>
              <a:t>Bir davranışı yapan kişi sayısının normalden daha fazla olduğunu kabul </a:t>
            </a:r>
            <a:r>
              <a:rPr lang="tr-TR" smtClean="0"/>
              <a:t>etmek. Davranışını </a:t>
            </a:r>
            <a:r>
              <a:rPr lang="tr-TR" dirty="0" smtClean="0"/>
              <a:t>haklı çıkarmaya çalışmak.</a:t>
            </a:r>
          </a:p>
          <a:p>
            <a:r>
              <a:rPr lang="tr-TR" dirty="0" smtClean="0"/>
              <a:t>Spor yapmak: Eminim benim gibi pek çok kişi var. (Spor yapanlar, yapmayanlardan fazladır)</a:t>
            </a:r>
          </a:p>
          <a:p>
            <a:r>
              <a:rPr lang="tr-TR" dirty="0" smtClean="0"/>
              <a:t>Hız cezası: Eminim benim gibi pek çok kişi var.(hız cezası yiyenler, yemeyenlerden fazladır)</a:t>
            </a:r>
          </a:p>
          <a:p>
            <a:r>
              <a:rPr lang="tr-TR" dirty="0" smtClean="0"/>
              <a:t>Maske takmak, çikolata tüketmek vs vs. </a:t>
            </a:r>
            <a:endParaRPr lang="tr-TR" dirty="0"/>
          </a:p>
        </p:txBody>
      </p:sp>
      <p:sp>
        <p:nvSpPr>
          <p:cNvPr id="4" name="1 Başlık"/>
          <p:cNvSpPr txBox="1">
            <a:spLocks/>
          </p:cNvSpPr>
          <p:nvPr/>
        </p:nvSpPr>
        <p:spPr>
          <a:xfrm>
            <a:off x="609600" y="427038"/>
            <a:ext cx="8229600" cy="1143000"/>
          </a:xfrm>
          <a:prstGeom prst="rect">
            <a:avLst/>
          </a:prstGeom>
        </p:spPr>
        <p:txBody>
          <a:bodyPr vert="horz" lIns="91440" tIns="45720" rIns="91440" bIns="45720" rtlCol="0" anchor="ct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44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Kendini Tanıma Uygulaması</a:t>
            </a:r>
            <a:br>
              <a:rPr kumimoji="0" lang="tr-TR" sz="44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br>
            <a:endParaRPr kumimoji="0" lang="tr-TR"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pPr>
              <a:buNone/>
            </a:pPr>
            <a:endParaRPr lang="tr-TR" dirty="0" smtClean="0"/>
          </a:p>
          <a:p>
            <a:pPr>
              <a:buNone/>
            </a:pPr>
            <a:endParaRPr lang="tr-TR" dirty="0" smtClean="0"/>
          </a:p>
          <a:p>
            <a:pPr>
              <a:buNone/>
            </a:pPr>
            <a:r>
              <a:rPr lang="tr-TR" dirty="0" smtClean="0"/>
              <a:t>Kendini tanımda </a:t>
            </a:r>
            <a:r>
              <a:rPr lang="tr-TR" dirty="0" err="1" smtClean="0"/>
              <a:t>farkındalığı</a:t>
            </a:r>
            <a:r>
              <a:rPr lang="tr-TR" dirty="0" smtClean="0"/>
              <a:t> nasıl arttırabiliriz?</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214298"/>
            <a:ext cx="8229600" cy="1143000"/>
          </a:xfrm>
        </p:spPr>
        <p:txBody>
          <a:bodyPr/>
          <a:lstStyle/>
          <a:p>
            <a:r>
              <a:rPr lang="tr-TR" u="sng" dirty="0" err="1" smtClean="0"/>
              <a:t>Johari</a:t>
            </a:r>
            <a:r>
              <a:rPr lang="tr-TR" u="sng" dirty="0" smtClean="0"/>
              <a:t> penceresi</a:t>
            </a:r>
            <a:endParaRPr lang="tr-TR" u="sng" dirty="0"/>
          </a:p>
        </p:txBody>
      </p:sp>
      <p:sp>
        <p:nvSpPr>
          <p:cNvPr id="6" name="5 Metin kutusu"/>
          <p:cNvSpPr txBox="1"/>
          <p:nvPr/>
        </p:nvSpPr>
        <p:spPr>
          <a:xfrm>
            <a:off x="571472" y="2857496"/>
            <a:ext cx="7286676" cy="523220"/>
          </a:xfrm>
          <a:prstGeom prst="rect">
            <a:avLst/>
          </a:prstGeom>
          <a:noFill/>
        </p:spPr>
        <p:txBody>
          <a:bodyPr wrap="square" rtlCol="0">
            <a:spAutoFit/>
          </a:bodyPr>
          <a:lstStyle/>
          <a:p>
            <a:pPr algn="ctr"/>
            <a:r>
              <a:rPr lang="tr-TR" sz="2800" b="1" dirty="0" smtClean="0">
                <a:solidFill>
                  <a:srgbClr val="7030A0"/>
                </a:solidFill>
                <a:effectLst>
                  <a:outerShdw blurRad="38100" dist="38100" dir="2700000" algn="tl">
                    <a:srgbClr val="000000">
                      <a:alpha val="43137"/>
                    </a:srgbClr>
                  </a:outerShdw>
                </a:effectLst>
              </a:rPr>
              <a:t>Kişisel açılım  		   Geribildirim</a:t>
            </a:r>
            <a:endParaRPr lang="tr-TR" sz="2800" b="1" dirty="0">
              <a:solidFill>
                <a:srgbClr val="7030A0"/>
              </a:solidFill>
              <a:effectLst>
                <a:outerShdw blurRad="38100" dist="38100" dir="2700000" algn="tl">
                  <a:srgbClr val="000000">
                    <a:alpha val="43137"/>
                  </a:srgbClr>
                </a:outerShdw>
              </a:effectLst>
            </a:endParaRPr>
          </a:p>
        </p:txBody>
      </p:sp>
      <p:sp>
        <p:nvSpPr>
          <p:cNvPr id="9" name="8 Aşağı Ok"/>
          <p:cNvSpPr/>
          <p:nvPr/>
        </p:nvSpPr>
        <p:spPr>
          <a:xfrm rot="19045311">
            <a:off x="4866208" y="1341930"/>
            <a:ext cx="484632" cy="1636913"/>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9 Aşağı Ok"/>
          <p:cNvSpPr/>
          <p:nvPr/>
        </p:nvSpPr>
        <p:spPr>
          <a:xfrm rot="2535154">
            <a:off x="2775863" y="1305467"/>
            <a:ext cx="484632" cy="1636913"/>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1"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par>
                                <p:cTn id="8" presetID="22" presetClass="entr" presetSubtype="4" fill="hold" grpId="1"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down)">
                                      <p:cBhvr>
                                        <p:cTn id="10" dur="500"/>
                                        <p:tgtEl>
                                          <p:spTgt spid="9"/>
                                        </p:tgtEl>
                                      </p:cBhvr>
                                    </p:animEffect>
                                  </p:childTnLst>
                                </p:cTn>
                              </p:par>
                            </p:childTnLst>
                          </p:cTn>
                        </p:par>
                        <p:par>
                          <p:cTn id="11" fill="hold">
                            <p:stCondLst>
                              <p:cond delay="500"/>
                            </p:stCondLst>
                            <p:childTnLst>
                              <p:par>
                                <p:cTn id="12" presetID="9" presetClass="entr" presetSubtype="0" fill="hold" grpId="0" nodeType="after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dissolve">
                                      <p:cBhvr>
                                        <p:cTn id="14"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P spid="9" grpId="1" animBg="1"/>
      <p:bldP spid="10"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0"/>
            <a:ext cx="8229600" cy="1143000"/>
          </a:xfrm>
        </p:spPr>
        <p:txBody>
          <a:bodyPr/>
          <a:lstStyle/>
          <a:p>
            <a:r>
              <a:rPr lang="tr-TR" dirty="0" err="1" smtClean="0"/>
              <a:t>Johari</a:t>
            </a:r>
            <a:r>
              <a:rPr lang="tr-TR" smtClean="0"/>
              <a:t> penceresi </a:t>
            </a:r>
            <a:endParaRPr lang="tr-TR" dirty="0"/>
          </a:p>
        </p:txBody>
      </p:sp>
      <p:sp>
        <p:nvSpPr>
          <p:cNvPr id="3" name="2 İçerik Yer Tutucusu"/>
          <p:cNvSpPr>
            <a:spLocks noGrp="1"/>
          </p:cNvSpPr>
          <p:nvPr>
            <p:ph idx="1"/>
          </p:nvPr>
        </p:nvSpPr>
        <p:spPr/>
        <p:txBody>
          <a:bodyPr/>
          <a:lstStyle/>
          <a:p>
            <a:pPr>
              <a:buNone/>
            </a:pPr>
            <a:endParaRPr lang="tr-TR" dirty="0" smtClean="0"/>
          </a:p>
          <a:p>
            <a:pPr>
              <a:buNone/>
            </a:pPr>
            <a:endParaRPr lang="tr-TR" dirty="0" smtClean="0"/>
          </a:p>
        </p:txBody>
      </p:sp>
      <p:graphicFrame>
        <p:nvGraphicFramePr>
          <p:cNvPr id="4" name="3 Diyagram"/>
          <p:cNvGraphicFramePr/>
          <p:nvPr/>
        </p:nvGraphicFramePr>
        <p:xfrm>
          <a:off x="1285852" y="1857364"/>
          <a:ext cx="71438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6 Tablo"/>
          <p:cNvGraphicFramePr>
            <a:graphicFrameLocks noGrp="1"/>
          </p:cNvGraphicFramePr>
          <p:nvPr/>
        </p:nvGraphicFramePr>
        <p:xfrm>
          <a:off x="714348" y="928671"/>
          <a:ext cx="8001056" cy="4929221"/>
        </p:xfrm>
        <a:graphic>
          <a:graphicData uri="http://schemas.openxmlformats.org/drawingml/2006/table">
            <a:tbl>
              <a:tblPr/>
              <a:tblGrid>
                <a:gridCol w="1672922">
                  <a:extLst>
                    <a:ext uri="{9D8B030D-6E8A-4147-A177-3AD203B41FA5}">
                      <a16:colId xmlns:a16="http://schemas.microsoft.com/office/drawing/2014/main" val="20000"/>
                    </a:ext>
                  </a:extLst>
                </a:gridCol>
                <a:gridCol w="3054961">
                  <a:extLst>
                    <a:ext uri="{9D8B030D-6E8A-4147-A177-3AD203B41FA5}">
                      <a16:colId xmlns:a16="http://schemas.microsoft.com/office/drawing/2014/main" val="20001"/>
                    </a:ext>
                  </a:extLst>
                </a:gridCol>
                <a:gridCol w="3273173">
                  <a:extLst>
                    <a:ext uri="{9D8B030D-6E8A-4147-A177-3AD203B41FA5}">
                      <a16:colId xmlns:a16="http://schemas.microsoft.com/office/drawing/2014/main" val="20002"/>
                    </a:ext>
                  </a:extLst>
                </a:gridCol>
              </a:tblGrid>
              <a:tr h="685360">
                <a:tc>
                  <a:txBody>
                    <a:bodyPr/>
                    <a:lstStyle/>
                    <a:p>
                      <a:endParaRPr lang="tr-TR" dirty="0"/>
                    </a:p>
                  </a:txBody>
                  <a:tcPr>
                    <a:lnL w="12700" cmpd="sng">
                      <a:solidFill>
                        <a:schemeClr val="tx1"/>
                      </a:solidFill>
                      <a:prstDash val="solid"/>
                    </a:lnL>
                    <a:lnR w="76200" cap="flat" cmpd="sng" algn="ctr">
                      <a:solidFill>
                        <a:srgbClr val="00B0F0"/>
                      </a:solidFill>
                      <a:prstDash val="solid"/>
                      <a:round/>
                      <a:headEnd type="none" w="med" len="med"/>
                      <a:tailEnd type="none" w="med" len="med"/>
                    </a:lnR>
                    <a:lnT w="12700" cmpd="sng">
                      <a:solidFill>
                        <a:schemeClr val="tx1"/>
                      </a:solidFill>
                      <a:prstDash val="solid"/>
                    </a:lnT>
                    <a:lnB w="76200" cap="flat" cmpd="sng" algn="ctr">
                      <a:solidFill>
                        <a:srgbClr val="00B0F0"/>
                      </a:solidFill>
                      <a:prstDash val="solid"/>
                      <a:round/>
                      <a:headEnd type="none" w="med" len="med"/>
                      <a:tailEnd type="none" w="med" len="med"/>
                    </a:lnB>
                  </a:tcPr>
                </a:tc>
                <a:tc>
                  <a:txBody>
                    <a:bodyPr/>
                    <a:lstStyle/>
                    <a:p>
                      <a:pPr algn="ctr"/>
                      <a:r>
                        <a:rPr lang="tr-TR" b="1" dirty="0" smtClean="0"/>
                        <a:t>Birey</a:t>
                      </a:r>
                      <a:r>
                        <a:rPr lang="tr-TR" b="1" baseline="0" dirty="0" smtClean="0"/>
                        <a:t> bilir/farkındadır</a:t>
                      </a:r>
                      <a:endParaRPr lang="tr-TR" b="1" dirty="0"/>
                    </a:p>
                  </a:txBody>
                  <a:tcPr>
                    <a:lnL w="76200" cap="flat" cmpd="sng" algn="ctr">
                      <a:solidFill>
                        <a:srgbClr val="00B0F0"/>
                      </a:solidFill>
                      <a:prstDash val="solid"/>
                      <a:round/>
                      <a:headEnd type="none" w="med" len="med"/>
                      <a:tailEnd type="none" w="med" len="med"/>
                    </a:lnL>
                    <a:lnR w="76200" cap="flat" cmpd="sng" algn="ctr">
                      <a:solidFill>
                        <a:srgbClr val="00B0F0"/>
                      </a:solidFill>
                      <a:prstDash val="solid"/>
                      <a:round/>
                      <a:headEnd type="none" w="med" len="med"/>
                      <a:tailEnd type="none" w="med" len="med"/>
                    </a:lnR>
                    <a:lnT w="12700" cap="flat" cmpd="sng" algn="ctr">
                      <a:solidFill>
                        <a:schemeClr val="tx1"/>
                      </a:solidFill>
                      <a:prstDash val="solid"/>
                      <a:round/>
                      <a:headEnd type="none" w="med" len="med"/>
                      <a:tailEnd type="none" w="med" len="med"/>
                    </a:lnT>
                    <a:lnB w="76200" cap="flat" cmpd="sng" algn="ctr">
                      <a:solidFill>
                        <a:srgbClr val="00B0F0"/>
                      </a:solidFill>
                      <a:prstDash val="solid"/>
                      <a:round/>
                      <a:headEnd type="none" w="med" len="med"/>
                      <a:tailEnd type="none" w="med" len="med"/>
                    </a:lnB>
                  </a:tcPr>
                </a:tc>
                <a:tc>
                  <a:txBody>
                    <a:bodyPr/>
                    <a:lstStyle/>
                    <a:p>
                      <a:pPr algn="ctr"/>
                      <a:r>
                        <a:rPr lang="tr-TR" b="1" dirty="0" smtClean="0"/>
                        <a:t>Birey bilmez/farkında değildir</a:t>
                      </a:r>
                      <a:endParaRPr lang="tr-TR" b="1" dirty="0"/>
                    </a:p>
                  </a:txBody>
                  <a:tcPr>
                    <a:lnL w="76200" cap="flat" cmpd="sng" algn="ctr">
                      <a:solidFill>
                        <a:srgbClr val="00B0F0"/>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76200"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10000"/>
                  </a:ext>
                </a:extLst>
              </a:tr>
              <a:tr h="1907838">
                <a:tc>
                  <a:txBody>
                    <a:bodyPr/>
                    <a:lstStyle/>
                    <a:p>
                      <a:r>
                        <a:rPr lang="tr-TR" b="1" dirty="0" smtClean="0"/>
                        <a:t>Başkası bilir/ farkındadır</a:t>
                      </a:r>
                      <a:endParaRPr lang="tr-TR" b="1" dirty="0"/>
                    </a:p>
                  </a:txBody>
                  <a:tcPr>
                    <a:lnL w="12700" cap="flat" cmpd="sng" algn="ctr">
                      <a:solidFill>
                        <a:schemeClr val="tx1"/>
                      </a:solidFill>
                      <a:prstDash val="solid"/>
                      <a:round/>
                      <a:headEnd type="none" w="med" len="med"/>
                      <a:tailEnd type="none" w="med" len="med"/>
                    </a:lnL>
                    <a:lnR w="76200" cap="flat" cmpd="sng" algn="ctr">
                      <a:solidFill>
                        <a:srgbClr val="00B0F0"/>
                      </a:solidFill>
                      <a:prstDash val="solid"/>
                      <a:round/>
                      <a:headEnd type="none" w="med" len="med"/>
                      <a:tailEnd type="none" w="med" len="med"/>
                    </a:lnR>
                    <a:lnT w="76200" cap="flat" cmpd="sng" algn="ctr">
                      <a:solidFill>
                        <a:srgbClr val="00B0F0"/>
                      </a:solidFill>
                      <a:prstDash val="solid"/>
                      <a:round/>
                      <a:headEnd type="none" w="med" len="med"/>
                      <a:tailEnd type="none" w="med" len="med"/>
                    </a:lnT>
                    <a:lnB w="76200" cap="flat" cmpd="sng" algn="ctr">
                      <a:solidFill>
                        <a:srgbClr val="00B0F0"/>
                      </a:solidFill>
                      <a:prstDash val="solid"/>
                      <a:round/>
                      <a:headEnd type="none" w="med" len="med"/>
                      <a:tailEnd type="none" w="med" len="med"/>
                    </a:lnB>
                  </a:tcPr>
                </a:tc>
                <a:tc>
                  <a:txBody>
                    <a:bodyPr/>
                    <a:lstStyle/>
                    <a:p>
                      <a:pPr algn="r"/>
                      <a:endParaRPr lang="tr-TR" dirty="0"/>
                    </a:p>
                  </a:txBody>
                  <a:tcPr>
                    <a:lnL w="76200" cap="flat" cmpd="sng" algn="ctr">
                      <a:solidFill>
                        <a:srgbClr val="00B0F0"/>
                      </a:solidFill>
                      <a:prstDash val="solid"/>
                      <a:round/>
                      <a:headEnd type="none" w="med" len="med"/>
                      <a:tailEnd type="none" w="med" len="med"/>
                    </a:lnL>
                    <a:lnR w="76200" cap="flat" cmpd="sng" algn="ctr">
                      <a:solidFill>
                        <a:srgbClr val="00B0F0"/>
                      </a:solidFill>
                      <a:prstDash val="solid"/>
                      <a:round/>
                      <a:headEnd type="none" w="med" len="med"/>
                      <a:tailEnd type="none" w="med" len="med"/>
                    </a:lnR>
                    <a:lnT w="76200" cap="flat" cmpd="sng" algn="ctr">
                      <a:solidFill>
                        <a:srgbClr val="00B0F0"/>
                      </a:solidFill>
                      <a:prstDash val="solid"/>
                      <a:round/>
                      <a:headEnd type="none" w="med" len="med"/>
                      <a:tailEnd type="none" w="med" len="med"/>
                    </a:lnT>
                    <a:lnB w="76200" cap="flat" cmpd="sng" algn="ctr">
                      <a:solidFill>
                        <a:srgbClr val="00B0F0"/>
                      </a:solidFill>
                      <a:prstDash val="solid"/>
                      <a:round/>
                      <a:headEnd type="none" w="med" len="med"/>
                      <a:tailEnd type="none" w="med" len="med"/>
                    </a:lnB>
                  </a:tcPr>
                </a:tc>
                <a:tc>
                  <a:txBody>
                    <a:bodyPr/>
                    <a:lstStyle/>
                    <a:p>
                      <a:endParaRPr lang="tr-TR" dirty="0"/>
                    </a:p>
                  </a:txBody>
                  <a:tcPr>
                    <a:lnL w="76200" cap="flat" cmpd="sng" algn="ctr">
                      <a:solidFill>
                        <a:srgbClr val="00B0F0"/>
                      </a:solidFill>
                      <a:prstDash val="solid"/>
                      <a:round/>
                      <a:headEnd type="none" w="med" len="med"/>
                      <a:tailEnd type="none" w="med" len="med"/>
                    </a:lnL>
                    <a:lnR w="12700" cap="flat" cmpd="sng" algn="ctr">
                      <a:solidFill>
                        <a:schemeClr val="tx1"/>
                      </a:solidFill>
                      <a:prstDash val="solid"/>
                      <a:round/>
                      <a:headEnd type="none" w="med" len="med"/>
                      <a:tailEnd type="none" w="med" len="med"/>
                    </a:lnR>
                    <a:lnT w="76200" cap="flat" cmpd="sng" algn="ctr">
                      <a:solidFill>
                        <a:srgbClr val="00B0F0"/>
                      </a:solidFill>
                      <a:prstDash val="solid"/>
                      <a:round/>
                      <a:headEnd type="none" w="med" len="med"/>
                      <a:tailEnd type="none" w="med" len="med"/>
                    </a:lnT>
                    <a:lnB w="76200"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10001"/>
                  </a:ext>
                </a:extLst>
              </a:tr>
              <a:tr h="2336023">
                <a:tc>
                  <a:txBody>
                    <a:bodyPr/>
                    <a:lstStyle/>
                    <a:p>
                      <a:r>
                        <a:rPr lang="tr-TR" b="1" dirty="0" smtClean="0"/>
                        <a:t>Başkası bilmez/ farkında değildir.</a:t>
                      </a:r>
                      <a:endParaRPr lang="tr-TR" b="1" dirty="0"/>
                    </a:p>
                  </a:txBody>
                  <a:tcPr>
                    <a:lnL w="12700" cap="flat" cmpd="sng" algn="ctr">
                      <a:solidFill>
                        <a:schemeClr val="tx1"/>
                      </a:solidFill>
                      <a:prstDash val="solid"/>
                      <a:round/>
                      <a:headEnd type="none" w="med" len="med"/>
                      <a:tailEnd type="none" w="med" len="med"/>
                    </a:lnL>
                    <a:lnR w="76200" cap="flat" cmpd="sng" algn="ctr">
                      <a:solidFill>
                        <a:srgbClr val="00B0F0"/>
                      </a:solidFill>
                      <a:prstDash val="solid"/>
                      <a:round/>
                      <a:headEnd type="none" w="med" len="med"/>
                      <a:tailEnd type="none" w="med" len="med"/>
                    </a:lnR>
                    <a:lnT w="76200" cap="flat" cmpd="sng" algn="ctr">
                      <a:solidFill>
                        <a:srgbClr val="00B0F0"/>
                      </a:solidFill>
                      <a:prstDash val="solid"/>
                      <a:round/>
                      <a:headEnd type="none" w="med" len="med"/>
                      <a:tailEnd type="none" w="med" len="med"/>
                    </a:lnT>
                    <a:lnB w="12700" cmpd="sng">
                      <a:solidFill>
                        <a:schemeClr val="tx1"/>
                      </a:solidFill>
                      <a:prstDash val="solid"/>
                    </a:lnB>
                  </a:tcPr>
                </a:tc>
                <a:tc>
                  <a:txBody>
                    <a:bodyPr/>
                    <a:lstStyle/>
                    <a:p>
                      <a:endParaRPr lang="tr-TR" dirty="0"/>
                    </a:p>
                  </a:txBody>
                  <a:tcPr>
                    <a:lnL w="76200" cap="flat" cmpd="sng" algn="ctr">
                      <a:solidFill>
                        <a:srgbClr val="00B0F0"/>
                      </a:solidFill>
                      <a:prstDash val="solid"/>
                      <a:round/>
                      <a:headEnd type="none" w="med" len="med"/>
                      <a:tailEnd type="none" w="med" len="med"/>
                    </a:lnL>
                    <a:lnR w="76200" cap="flat" cmpd="sng" algn="ctr">
                      <a:solidFill>
                        <a:srgbClr val="00B0F0"/>
                      </a:solidFill>
                      <a:prstDash val="solid"/>
                      <a:round/>
                      <a:headEnd type="none" w="med" len="med"/>
                      <a:tailEnd type="none" w="med" len="med"/>
                    </a:lnR>
                    <a:lnT w="76200" cap="flat" cmpd="sng" algn="ctr">
                      <a:solidFill>
                        <a:srgbClr val="00B0F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tr-TR" dirty="0"/>
                    </a:p>
                  </a:txBody>
                  <a:tcPr>
                    <a:lnL w="76200" cap="flat" cmpd="sng" algn="ctr">
                      <a:solidFill>
                        <a:srgbClr val="00B0F0"/>
                      </a:solidFill>
                      <a:prstDash val="solid"/>
                      <a:round/>
                      <a:headEnd type="none" w="med" len="med"/>
                      <a:tailEnd type="none" w="med" len="med"/>
                    </a:lnL>
                    <a:lnR w="12700" cap="flat" cmpd="sng" algn="ctr">
                      <a:solidFill>
                        <a:schemeClr val="tx1"/>
                      </a:solidFill>
                      <a:prstDash val="solid"/>
                      <a:round/>
                      <a:headEnd type="none" w="med" len="med"/>
                      <a:tailEnd type="none" w="med" len="med"/>
                    </a:lnR>
                    <a:lnT w="76200" cap="flat" cmpd="sng" algn="ctr">
                      <a:solidFill>
                        <a:srgbClr val="00B0F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sz="2600" dirty="0" smtClean="0"/>
              <a:t>Açık alan:  kişinin kendisinin ve başkalarının bildiği bilgilerden oluşmaktadır. </a:t>
            </a:r>
          </a:p>
          <a:p>
            <a:pPr algn="just"/>
            <a:r>
              <a:rPr lang="tr-TR" sz="2600" dirty="0" smtClean="0"/>
              <a:t>Açık alanın genişlemesi birey veya kişiler arasındaki güven seviyesinin artmasına olanak sağlar. Bireyler özellikle kişisel bilgilerini bu alanda daha fazla paylaşmaktadır.</a:t>
            </a:r>
            <a:endParaRPr lang="tr-TR" sz="2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lgn="just"/>
            <a:r>
              <a:rPr lang="tr-TR" sz="2600" dirty="0" smtClean="0"/>
              <a:t>Kör alan: kişinin kendisinin fark edemediği fakat başkalarının o kişi hakkında öğrenebildiği bilgilerden oluşmaktadır.Kör alanda kişilerin farkına varamadıkları bilgiler, iletişimde bulundukları bireyler tarafından fark edilebilmektir. Ayrıca, bireyin iletişim içerisinde olduğu kişiler, bireyin ilişki tarzı, söyledikleri ve üslubuna bağlı olarak sözlü ipuçları yoluyla bir takım bilgileri öğrenebilmektedirler. </a:t>
            </a:r>
            <a:endParaRPr lang="tr-TR" sz="2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sz="2400" dirty="0" smtClean="0"/>
              <a:t>Gizli alan:  başkalarına açmadığımız, bizim farkında olduğumuz bilgilerden oluşmaktadır. Gizli alan bir kişinin herhangi bir nedenle ortaya koymadığı hassasiyetleri, korkuları, gizli gündemleri,  sırları yer almaktadır. </a:t>
            </a:r>
          </a:p>
          <a:p>
            <a:pPr algn="just"/>
            <a:r>
              <a:rPr lang="tr-TR" sz="2400" dirty="0" smtClean="0"/>
              <a:t>Gizli alandaki bilgiler ile açık alana taşınabilmektedir. Bu durumda bireylerin açık </a:t>
            </a:r>
            <a:r>
              <a:rPr lang="tr-TR" sz="2400" dirty="0"/>
              <a:t>a</a:t>
            </a:r>
            <a:r>
              <a:rPr lang="tr-TR" sz="2400" dirty="0" smtClean="0"/>
              <a:t>lanları genişleyebilmektedir. </a:t>
            </a:r>
            <a:endParaRPr lang="tr-TR"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sz="2600" dirty="0" smtClean="0"/>
              <a:t>Bilinmeyen alan: kişinin kendisinin ve başkalarının da o kişi ile ilgili bilgi sahibi olmadığı bilgilerinden oluşmaktadır. Bu alan bilinçaltı olarak ta ele alınabilmektedir. Bu alan, bireyin kişiliğinin derinliğindeki bilgi, duygu, gizli yetenek</a:t>
            </a:r>
            <a:r>
              <a:rPr lang="tr-TR" sz="2400" dirty="0" smtClean="0"/>
              <a:t>ler, kabiliyetler ve deneyimleri içermektedir .</a:t>
            </a:r>
            <a:endParaRPr lang="tr-TR"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Hangi </a:t>
            </a:r>
            <a:r>
              <a:rPr lang="tr-TR" sz="2800" dirty="0" err="1"/>
              <a:t>J</a:t>
            </a:r>
            <a:r>
              <a:rPr lang="tr-TR" sz="2800" dirty="0" err="1" smtClean="0"/>
              <a:t>ohari</a:t>
            </a:r>
            <a:r>
              <a:rPr lang="tr-TR" sz="2800" dirty="0" smtClean="0"/>
              <a:t> penceresinde kişi kendini diğer pencerelere göre daha iyi tanıyordur? Neden?</a:t>
            </a:r>
            <a:endParaRPr lang="tr-TR" sz="2800" dirty="0"/>
          </a:p>
        </p:txBody>
      </p:sp>
      <p:graphicFrame>
        <p:nvGraphicFramePr>
          <p:cNvPr id="4" name="3 İçerik Yer Tutucusu"/>
          <p:cNvGraphicFramePr>
            <a:graphicFrameLocks noGrp="1"/>
          </p:cNvGraphicFramePr>
          <p:nvPr>
            <p:ph idx="1"/>
          </p:nvPr>
        </p:nvGraphicFramePr>
        <p:xfrm>
          <a:off x="714348" y="1500174"/>
          <a:ext cx="3643338" cy="1886340"/>
        </p:xfrm>
        <a:graphic>
          <a:graphicData uri="http://schemas.openxmlformats.org/drawingml/2006/table">
            <a:tbl>
              <a:tblPr>
                <a:tableStyleId>{69C7853C-536D-4A76-A0AE-DD22124D55A5}</a:tableStyleId>
              </a:tblPr>
              <a:tblGrid>
                <a:gridCol w="1054974">
                  <a:extLst>
                    <a:ext uri="{9D8B030D-6E8A-4147-A177-3AD203B41FA5}">
                      <a16:colId xmlns:a16="http://schemas.microsoft.com/office/drawing/2014/main" val="20000"/>
                    </a:ext>
                  </a:extLst>
                </a:gridCol>
                <a:gridCol w="2588364">
                  <a:extLst>
                    <a:ext uri="{9D8B030D-6E8A-4147-A177-3AD203B41FA5}">
                      <a16:colId xmlns:a16="http://schemas.microsoft.com/office/drawing/2014/main" val="20001"/>
                    </a:ext>
                  </a:extLst>
                </a:gridCol>
              </a:tblGrid>
              <a:tr h="539691">
                <a:tc>
                  <a:txBody>
                    <a:bodyPr/>
                    <a:lstStyle/>
                    <a:p>
                      <a:pPr algn="ctr"/>
                      <a:r>
                        <a:rPr lang="tr-TR" dirty="0" smtClean="0"/>
                        <a:t>Açık alan</a:t>
                      </a:r>
                      <a:endParaRPr lang="tr-TR" dirty="0"/>
                    </a:p>
                  </a:txBody>
                  <a:tcPr>
                    <a:lnR w="76200" cap="flat" cmpd="sng" algn="ctr">
                      <a:solidFill>
                        <a:srgbClr val="00B050"/>
                      </a:solidFill>
                      <a:prstDash val="solid"/>
                      <a:round/>
                      <a:headEnd type="none" w="med" len="med"/>
                      <a:tailEnd type="none" w="med" len="med"/>
                    </a:lnR>
                    <a:lnB w="76200" cap="flat" cmpd="sng" algn="ctr">
                      <a:solidFill>
                        <a:srgbClr val="00B050"/>
                      </a:solidFill>
                      <a:prstDash val="solid"/>
                      <a:round/>
                      <a:headEnd type="none" w="med" len="med"/>
                      <a:tailEnd type="none" w="med" len="med"/>
                    </a:lnB>
                  </a:tcPr>
                </a:tc>
                <a:tc>
                  <a:txBody>
                    <a:bodyPr/>
                    <a:lstStyle/>
                    <a:p>
                      <a:pPr algn="ctr"/>
                      <a:r>
                        <a:rPr lang="tr-TR" dirty="0" smtClean="0"/>
                        <a:t>Kör alan</a:t>
                      </a:r>
                      <a:endParaRPr lang="tr-TR" dirty="0"/>
                    </a:p>
                  </a:txBody>
                  <a:tcPr>
                    <a:lnL w="76200" cap="flat" cmpd="sng" algn="ctr">
                      <a:solidFill>
                        <a:srgbClr val="00B050"/>
                      </a:solidFill>
                      <a:prstDash val="solid"/>
                      <a:round/>
                      <a:headEnd type="none" w="med" len="med"/>
                      <a:tailEnd type="none" w="med" len="med"/>
                    </a:lnL>
                    <a:lnB w="76200" cap="flat" cmpd="sng" algn="ctr">
                      <a:solidFill>
                        <a:srgbClr val="00B050"/>
                      </a:solidFill>
                      <a:prstDash val="solid"/>
                      <a:round/>
                      <a:headEnd type="none" w="med" len="med"/>
                      <a:tailEnd type="none" w="med" len="med"/>
                    </a:lnB>
                  </a:tcPr>
                </a:tc>
                <a:extLst>
                  <a:ext uri="{0D108BD9-81ED-4DB2-BD59-A6C34878D82A}">
                    <a16:rowId xmlns:a16="http://schemas.microsoft.com/office/drawing/2014/main" val="10000"/>
                  </a:ext>
                </a:extLst>
              </a:tr>
              <a:tr h="1246260">
                <a:tc>
                  <a:txBody>
                    <a:bodyPr/>
                    <a:lstStyle/>
                    <a:p>
                      <a:pPr algn="ctr"/>
                      <a:r>
                        <a:rPr lang="tr-TR" dirty="0" smtClean="0"/>
                        <a:t>Gizli alan</a:t>
                      </a:r>
                      <a:endParaRPr lang="tr-TR" dirty="0"/>
                    </a:p>
                  </a:txBody>
                  <a:tcPr>
                    <a:lnR w="76200" cap="flat" cmpd="sng" algn="ctr">
                      <a:solidFill>
                        <a:srgbClr val="00B050"/>
                      </a:solidFill>
                      <a:prstDash val="solid"/>
                      <a:round/>
                      <a:headEnd type="none" w="med" len="med"/>
                      <a:tailEnd type="none" w="med" len="med"/>
                    </a:lnR>
                    <a:lnT w="76200" cap="flat" cmpd="sng" algn="ctr">
                      <a:solidFill>
                        <a:srgbClr val="00B050"/>
                      </a:solidFill>
                      <a:prstDash val="solid"/>
                      <a:round/>
                      <a:headEnd type="none" w="med" len="med"/>
                      <a:tailEnd type="none" w="med" len="med"/>
                    </a:lnT>
                  </a:tcPr>
                </a:tc>
                <a:tc>
                  <a:txBody>
                    <a:bodyPr/>
                    <a:lstStyle/>
                    <a:p>
                      <a:pPr algn="ctr"/>
                      <a:r>
                        <a:rPr lang="tr-TR" dirty="0" smtClean="0"/>
                        <a:t>Saklı alan</a:t>
                      </a:r>
                      <a:endParaRPr lang="tr-TR" dirty="0"/>
                    </a:p>
                  </a:txBody>
                  <a:tcPr>
                    <a:lnL w="76200" cap="flat" cmpd="sng" algn="ctr">
                      <a:solidFill>
                        <a:srgbClr val="00B050"/>
                      </a:solidFill>
                      <a:prstDash val="solid"/>
                      <a:round/>
                      <a:headEnd type="none" w="med" len="med"/>
                      <a:tailEnd type="none" w="med" len="med"/>
                    </a:lnL>
                    <a:lnT w="76200" cap="flat" cmpd="sng" algn="ctr">
                      <a:solidFill>
                        <a:srgbClr val="00B050"/>
                      </a:solidFill>
                      <a:prstDash val="solid"/>
                      <a:round/>
                      <a:headEnd type="none" w="med" len="med"/>
                      <a:tailEnd type="none" w="med" len="med"/>
                    </a:lnT>
                  </a:tcPr>
                </a:tc>
                <a:extLst>
                  <a:ext uri="{0D108BD9-81ED-4DB2-BD59-A6C34878D82A}">
                    <a16:rowId xmlns:a16="http://schemas.microsoft.com/office/drawing/2014/main" val="10001"/>
                  </a:ext>
                </a:extLst>
              </a:tr>
            </a:tbl>
          </a:graphicData>
        </a:graphic>
      </p:graphicFrame>
      <p:graphicFrame>
        <p:nvGraphicFramePr>
          <p:cNvPr id="5" name="4 Tablo"/>
          <p:cNvGraphicFramePr>
            <a:graphicFrameLocks noGrp="1"/>
          </p:cNvGraphicFramePr>
          <p:nvPr/>
        </p:nvGraphicFramePr>
        <p:xfrm>
          <a:off x="4857752" y="4071943"/>
          <a:ext cx="3786214" cy="2112218"/>
        </p:xfrm>
        <a:graphic>
          <a:graphicData uri="http://schemas.openxmlformats.org/drawingml/2006/table">
            <a:tbl>
              <a:tblPr>
                <a:tableStyleId>{08FB837D-C827-4EFA-A057-4D05807E0F7C}</a:tableStyleId>
              </a:tblPr>
              <a:tblGrid>
                <a:gridCol w="2614657">
                  <a:extLst>
                    <a:ext uri="{9D8B030D-6E8A-4147-A177-3AD203B41FA5}">
                      <a16:colId xmlns:a16="http://schemas.microsoft.com/office/drawing/2014/main" val="20000"/>
                    </a:ext>
                  </a:extLst>
                </a:gridCol>
                <a:gridCol w="1171557">
                  <a:extLst>
                    <a:ext uri="{9D8B030D-6E8A-4147-A177-3AD203B41FA5}">
                      <a16:colId xmlns:a16="http://schemas.microsoft.com/office/drawing/2014/main" val="20001"/>
                    </a:ext>
                  </a:extLst>
                </a:gridCol>
              </a:tblGrid>
              <a:tr h="1197818">
                <a:tc>
                  <a:txBody>
                    <a:bodyPr/>
                    <a:lstStyle/>
                    <a:p>
                      <a:r>
                        <a:rPr lang="tr-TR" dirty="0" smtClean="0"/>
                        <a:t>Açık alan</a:t>
                      </a:r>
                      <a:endParaRPr lang="tr-TR" dirty="0"/>
                    </a:p>
                  </a:txBody>
                  <a:tcPr>
                    <a:lnR w="76200" cap="flat" cmpd="sng" algn="ctr">
                      <a:solidFill>
                        <a:schemeClr val="accent6">
                          <a:lumMod val="75000"/>
                        </a:schemeClr>
                      </a:solidFill>
                      <a:prstDash val="solid"/>
                      <a:round/>
                      <a:headEnd type="none" w="med" len="med"/>
                      <a:tailEnd type="none" w="med" len="med"/>
                    </a:lnR>
                    <a:lnB w="76200" cap="flat" cmpd="sng" algn="ctr">
                      <a:solidFill>
                        <a:schemeClr val="accent6">
                          <a:lumMod val="75000"/>
                        </a:schemeClr>
                      </a:solidFill>
                      <a:prstDash val="solid"/>
                      <a:round/>
                      <a:headEnd type="none" w="med" len="med"/>
                      <a:tailEnd type="none" w="med" len="med"/>
                    </a:lnB>
                  </a:tcPr>
                </a:tc>
                <a:tc>
                  <a:txBody>
                    <a:bodyPr/>
                    <a:lstStyle/>
                    <a:p>
                      <a:r>
                        <a:rPr lang="tr-TR" dirty="0" smtClean="0"/>
                        <a:t>Kör alan</a:t>
                      </a:r>
                      <a:endParaRPr lang="tr-TR" dirty="0"/>
                    </a:p>
                  </a:txBody>
                  <a:tcPr>
                    <a:lnL w="76200" cap="flat" cmpd="sng" algn="ctr">
                      <a:solidFill>
                        <a:schemeClr val="accent6">
                          <a:lumMod val="75000"/>
                        </a:schemeClr>
                      </a:solidFill>
                      <a:prstDash val="solid"/>
                      <a:round/>
                      <a:headEnd type="none" w="med" len="med"/>
                      <a:tailEnd type="none" w="med" len="med"/>
                    </a:lnL>
                    <a:lnB w="762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10000"/>
                  </a:ext>
                </a:extLst>
              </a:tr>
              <a:tr h="58813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Gizli alan</a:t>
                      </a:r>
                    </a:p>
                    <a:p>
                      <a:endParaRPr lang="tr-TR" dirty="0"/>
                    </a:p>
                  </a:txBody>
                  <a:tcPr>
                    <a:lnR w="76200" cap="flat" cmpd="sng" algn="ctr">
                      <a:solidFill>
                        <a:schemeClr val="accent6">
                          <a:lumMod val="75000"/>
                        </a:schemeClr>
                      </a:solidFill>
                      <a:prstDash val="solid"/>
                      <a:round/>
                      <a:headEnd type="none" w="med" len="med"/>
                      <a:tailEnd type="none" w="med" len="med"/>
                    </a:lnR>
                    <a:lnT w="76200" cap="flat" cmpd="sng" algn="ctr">
                      <a:solidFill>
                        <a:schemeClr val="accent6">
                          <a:lumMod val="75000"/>
                        </a:schemeClr>
                      </a:solidFill>
                      <a:prstDash val="solid"/>
                      <a:round/>
                      <a:headEnd type="none" w="med" len="med"/>
                      <a:tailEnd type="none" w="med" len="med"/>
                    </a:lnT>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Saklı alan</a:t>
                      </a:r>
                    </a:p>
                    <a:p>
                      <a:endParaRPr lang="tr-TR" dirty="0"/>
                    </a:p>
                  </a:txBody>
                  <a:tcPr>
                    <a:lnL w="76200" cap="flat" cmpd="sng" algn="ctr">
                      <a:solidFill>
                        <a:schemeClr val="accent6">
                          <a:lumMod val="75000"/>
                        </a:schemeClr>
                      </a:solidFill>
                      <a:prstDash val="solid"/>
                      <a:round/>
                      <a:headEnd type="none" w="med" len="med"/>
                      <a:tailEnd type="none" w="med" len="med"/>
                    </a:lnL>
                    <a:lnT w="76200" cap="flat" cmpd="sng" algn="ctr">
                      <a:solidFill>
                        <a:schemeClr val="accent6">
                          <a:lumMod val="75000"/>
                        </a:schemeClr>
                      </a:solidFill>
                      <a:prstDash val="solid"/>
                      <a:round/>
                      <a:headEnd type="none" w="med" len="med"/>
                      <a:tailEnd type="none" w="med" len="med"/>
                    </a:lnT>
                  </a:tcPr>
                </a:tc>
                <a:extLst>
                  <a:ext uri="{0D108BD9-81ED-4DB2-BD59-A6C34878D82A}">
                    <a16:rowId xmlns:a16="http://schemas.microsoft.com/office/drawing/2014/main" val="10001"/>
                  </a:ext>
                </a:extLst>
              </a:tr>
            </a:tbl>
          </a:graphicData>
        </a:graphic>
      </p:graphicFrame>
      <p:graphicFrame>
        <p:nvGraphicFramePr>
          <p:cNvPr id="6" name="5 Tablo"/>
          <p:cNvGraphicFramePr>
            <a:graphicFrameLocks noGrp="1"/>
          </p:cNvGraphicFramePr>
          <p:nvPr/>
        </p:nvGraphicFramePr>
        <p:xfrm>
          <a:off x="4786314" y="1500174"/>
          <a:ext cx="3876245" cy="1785950"/>
        </p:xfrm>
        <a:graphic>
          <a:graphicData uri="http://schemas.openxmlformats.org/drawingml/2006/table">
            <a:tbl>
              <a:tblPr>
                <a:tableStyleId>{35758FB7-9AC5-4552-8A53-C91805E547FA}</a:tableStyleId>
              </a:tblPr>
              <a:tblGrid>
                <a:gridCol w="2697343">
                  <a:extLst>
                    <a:ext uri="{9D8B030D-6E8A-4147-A177-3AD203B41FA5}">
                      <a16:colId xmlns:a16="http://schemas.microsoft.com/office/drawing/2014/main" val="20000"/>
                    </a:ext>
                  </a:extLst>
                </a:gridCol>
                <a:gridCol w="1178902">
                  <a:extLst>
                    <a:ext uri="{9D8B030D-6E8A-4147-A177-3AD203B41FA5}">
                      <a16:colId xmlns:a16="http://schemas.microsoft.com/office/drawing/2014/main" val="20001"/>
                    </a:ext>
                  </a:extLst>
                </a:gridCol>
              </a:tblGrid>
              <a:tr h="411168">
                <a:tc>
                  <a:txBody>
                    <a:bodyPr/>
                    <a:lstStyle/>
                    <a:p>
                      <a:r>
                        <a:rPr lang="tr-TR" dirty="0" smtClean="0"/>
                        <a:t>Açık alan</a:t>
                      </a:r>
                      <a:endParaRPr lang="tr-TR" dirty="0"/>
                    </a:p>
                  </a:txBody>
                  <a:tcPr>
                    <a:lnR w="76200" cap="flat" cmpd="sng" algn="ctr">
                      <a:solidFill>
                        <a:srgbClr val="00B0F0"/>
                      </a:solidFill>
                      <a:prstDash val="solid"/>
                      <a:round/>
                      <a:headEnd type="none" w="med" len="med"/>
                      <a:tailEnd type="none" w="med" len="med"/>
                    </a:lnR>
                    <a:lnB w="76200" cap="flat" cmpd="sng" algn="ctr">
                      <a:solidFill>
                        <a:srgbClr val="00B0F0"/>
                      </a:solidFill>
                      <a:prstDash val="solid"/>
                      <a:round/>
                      <a:headEnd type="none" w="med" len="med"/>
                      <a:tailEnd type="none" w="med" len="med"/>
                    </a:lnB>
                  </a:tcPr>
                </a:tc>
                <a:tc>
                  <a:txBody>
                    <a:bodyPr/>
                    <a:lstStyle/>
                    <a:p>
                      <a:r>
                        <a:rPr lang="tr-TR" dirty="0" smtClean="0"/>
                        <a:t>Kör alan</a:t>
                      </a:r>
                      <a:endParaRPr lang="tr-TR" dirty="0"/>
                    </a:p>
                  </a:txBody>
                  <a:tcPr>
                    <a:lnL w="76200" cap="flat" cmpd="sng" algn="ctr">
                      <a:solidFill>
                        <a:srgbClr val="00B0F0"/>
                      </a:solidFill>
                      <a:prstDash val="solid"/>
                      <a:round/>
                      <a:headEnd type="none" w="med" len="med"/>
                      <a:tailEnd type="none" w="med" len="med"/>
                    </a:lnL>
                    <a:lnB w="76200"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10000"/>
                  </a:ext>
                </a:extLst>
              </a:tr>
              <a:tr h="1374782">
                <a:tc>
                  <a:txBody>
                    <a:bodyPr/>
                    <a:lstStyle/>
                    <a:p>
                      <a:r>
                        <a:rPr lang="tr-TR" dirty="0" smtClean="0"/>
                        <a:t>Gizli alan</a:t>
                      </a:r>
                      <a:endParaRPr lang="tr-TR" dirty="0"/>
                    </a:p>
                  </a:txBody>
                  <a:tcPr>
                    <a:lnR w="76200" cap="flat" cmpd="sng" algn="ctr">
                      <a:solidFill>
                        <a:srgbClr val="00B0F0"/>
                      </a:solidFill>
                      <a:prstDash val="solid"/>
                      <a:round/>
                      <a:headEnd type="none" w="med" len="med"/>
                      <a:tailEnd type="none" w="med" len="med"/>
                    </a:lnR>
                    <a:lnT w="76200" cap="flat" cmpd="sng" algn="ctr">
                      <a:solidFill>
                        <a:srgbClr val="00B0F0"/>
                      </a:solidFill>
                      <a:prstDash val="solid"/>
                      <a:round/>
                      <a:headEnd type="none" w="med" len="med"/>
                      <a:tailEnd type="none" w="med" len="med"/>
                    </a:lnT>
                  </a:tcPr>
                </a:tc>
                <a:tc>
                  <a:txBody>
                    <a:bodyPr/>
                    <a:lstStyle/>
                    <a:p>
                      <a:r>
                        <a:rPr lang="tr-TR" dirty="0" smtClean="0"/>
                        <a:t>Saklı alan</a:t>
                      </a:r>
                      <a:endParaRPr lang="tr-TR" dirty="0"/>
                    </a:p>
                  </a:txBody>
                  <a:tcPr>
                    <a:lnL w="76200" cap="flat" cmpd="sng" algn="ctr">
                      <a:solidFill>
                        <a:srgbClr val="00B0F0"/>
                      </a:solidFill>
                      <a:prstDash val="solid"/>
                      <a:round/>
                      <a:headEnd type="none" w="med" len="med"/>
                      <a:tailEnd type="none" w="med" len="med"/>
                    </a:lnL>
                    <a:lnT w="76200" cap="flat" cmpd="sng" algn="ctr">
                      <a:solidFill>
                        <a:srgbClr val="00B0F0"/>
                      </a:solidFill>
                      <a:prstDash val="solid"/>
                      <a:round/>
                      <a:headEnd type="none" w="med" len="med"/>
                      <a:tailEnd type="none" w="med" len="med"/>
                    </a:lnT>
                  </a:tcPr>
                </a:tc>
                <a:extLst>
                  <a:ext uri="{0D108BD9-81ED-4DB2-BD59-A6C34878D82A}">
                    <a16:rowId xmlns:a16="http://schemas.microsoft.com/office/drawing/2014/main" val="10001"/>
                  </a:ext>
                </a:extLst>
              </a:tr>
            </a:tbl>
          </a:graphicData>
        </a:graphic>
      </p:graphicFrame>
      <p:graphicFrame>
        <p:nvGraphicFramePr>
          <p:cNvPr id="8" name="7 Tablo"/>
          <p:cNvGraphicFramePr>
            <a:graphicFrameLocks noGrp="1"/>
          </p:cNvGraphicFramePr>
          <p:nvPr/>
        </p:nvGraphicFramePr>
        <p:xfrm>
          <a:off x="642910" y="4071942"/>
          <a:ext cx="3714776" cy="1785950"/>
        </p:xfrm>
        <a:graphic>
          <a:graphicData uri="http://schemas.openxmlformats.org/drawingml/2006/table">
            <a:tbl>
              <a:tblPr>
                <a:tableStyleId>{284E427A-3D55-4303-BF80-6455036E1DE7}</a:tableStyleId>
              </a:tblPr>
              <a:tblGrid>
                <a:gridCol w="1206874">
                  <a:extLst>
                    <a:ext uri="{9D8B030D-6E8A-4147-A177-3AD203B41FA5}">
                      <a16:colId xmlns:a16="http://schemas.microsoft.com/office/drawing/2014/main" val="20000"/>
                    </a:ext>
                  </a:extLst>
                </a:gridCol>
                <a:gridCol w="2507902">
                  <a:extLst>
                    <a:ext uri="{9D8B030D-6E8A-4147-A177-3AD203B41FA5}">
                      <a16:colId xmlns:a16="http://schemas.microsoft.com/office/drawing/2014/main" val="20001"/>
                    </a:ext>
                  </a:extLst>
                </a:gridCol>
              </a:tblGrid>
              <a:tr h="956092">
                <a:tc>
                  <a:txBody>
                    <a:bodyPr/>
                    <a:lstStyle/>
                    <a:p>
                      <a:r>
                        <a:rPr lang="tr-TR" dirty="0" smtClean="0"/>
                        <a:t>Açık alan</a:t>
                      </a:r>
                      <a:endParaRPr lang="tr-TR" dirty="0"/>
                    </a:p>
                  </a:txBody>
                  <a:tcPr>
                    <a:lnR w="76200" cap="flat" cmpd="sng" algn="ctr">
                      <a:solidFill>
                        <a:srgbClr val="FF0000"/>
                      </a:solidFill>
                      <a:prstDash val="solid"/>
                      <a:round/>
                      <a:headEnd type="none" w="med" len="med"/>
                      <a:tailEnd type="none" w="med" len="med"/>
                    </a:lnR>
                    <a:lnB w="76200" cap="flat" cmpd="sng" algn="ctr">
                      <a:solidFill>
                        <a:srgbClr val="FF0000"/>
                      </a:solidFill>
                      <a:prstDash val="solid"/>
                      <a:round/>
                      <a:headEnd type="none" w="med" len="med"/>
                      <a:tailEnd type="none" w="med" len="med"/>
                    </a:lnB>
                  </a:tcPr>
                </a:tc>
                <a:tc>
                  <a:txBody>
                    <a:bodyPr/>
                    <a:lstStyle/>
                    <a:p>
                      <a:r>
                        <a:rPr lang="tr-TR" dirty="0" smtClean="0"/>
                        <a:t>Kör alan</a:t>
                      </a:r>
                      <a:endParaRPr lang="tr-TR" dirty="0"/>
                    </a:p>
                  </a:txBody>
                  <a:tcPr>
                    <a:lnL w="76200" cap="flat" cmpd="sng" algn="ctr">
                      <a:solidFill>
                        <a:srgbClr val="FF0000"/>
                      </a:solidFill>
                      <a:prstDash val="solid"/>
                      <a:round/>
                      <a:headEnd type="none" w="med" len="med"/>
                      <a:tailEnd type="none" w="med" len="med"/>
                    </a:lnL>
                    <a:lnB w="762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10000"/>
                  </a:ext>
                </a:extLst>
              </a:tr>
              <a:tr h="829858">
                <a:tc>
                  <a:txBody>
                    <a:bodyPr/>
                    <a:lstStyle/>
                    <a:p>
                      <a:r>
                        <a:rPr lang="tr-TR" dirty="0" smtClean="0"/>
                        <a:t>Gizli alan</a:t>
                      </a:r>
                      <a:endParaRPr lang="tr-TR" dirty="0"/>
                    </a:p>
                  </a:txBody>
                  <a:tcPr>
                    <a:lnR w="76200" cap="flat" cmpd="sng" algn="ctr">
                      <a:solidFill>
                        <a:srgbClr val="FF0000"/>
                      </a:solidFill>
                      <a:prstDash val="solid"/>
                      <a:round/>
                      <a:headEnd type="none" w="med" len="med"/>
                      <a:tailEnd type="none" w="med" len="med"/>
                    </a:lnR>
                    <a:lnT w="76200" cap="flat" cmpd="sng" algn="ctr">
                      <a:solidFill>
                        <a:srgbClr val="FF0000"/>
                      </a:solidFill>
                      <a:prstDash val="solid"/>
                      <a:round/>
                      <a:headEnd type="none" w="med" len="med"/>
                      <a:tailEnd type="none" w="med" len="med"/>
                    </a:lnT>
                  </a:tcPr>
                </a:tc>
                <a:tc>
                  <a:txBody>
                    <a:bodyPr/>
                    <a:lstStyle/>
                    <a:p>
                      <a:r>
                        <a:rPr lang="tr-TR" dirty="0" smtClean="0"/>
                        <a:t>Saklı alan</a:t>
                      </a:r>
                      <a:endParaRPr lang="tr-TR" dirty="0"/>
                    </a:p>
                  </a:txBody>
                  <a:tcPr>
                    <a:lnL w="76200" cap="flat" cmpd="sng" algn="ctr">
                      <a:solidFill>
                        <a:srgbClr val="FF0000"/>
                      </a:solidFill>
                      <a:prstDash val="solid"/>
                      <a:round/>
                      <a:headEnd type="none" w="med" len="med"/>
                      <a:tailEnd type="none" w="med" len="med"/>
                    </a:lnL>
                    <a:lnT w="76200" cap="flat" cmpd="sng" algn="ctr">
                      <a:solidFill>
                        <a:srgbClr val="FF0000"/>
                      </a:solidFill>
                      <a:prstDash val="solid"/>
                      <a:round/>
                      <a:headEnd type="none" w="med" len="med"/>
                      <a:tailEnd type="none" w="med" len="med"/>
                    </a:lnT>
                  </a:tcPr>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2000"/>
                                        <p:tgtEl>
                                          <p:spTgt spid="4"/>
                                        </p:tgtEl>
                                      </p:cBhvr>
                                    </p:animEffect>
                                  </p:childTnLst>
                                </p:cTn>
                              </p:par>
                            </p:childTnLst>
                          </p:cTn>
                        </p:par>
                        <p:par>
                          <p:cTn id="8" fill="hold">
                            <p:stCondLst>
                              <p:cond delay="2000"/>
                            </p:stCondLst>
                            <p:childTnLst>
                              <p:par>
                                <p:cTn id="9" presetID="22" presetClass="entr" presetSubtype="8"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2000"/>
                                        <p:tgtEl>
                                          <p:spTgt spid="6"/>
                                        </p:tgtEl>
                                      </p:cBhvr>
                                    </p:animEffect>
                                  </p:childTnLst>
                                </p:cTn>
                              </p:par>
                            </p:childTnLst>
                          </p:cTn>
                        </p:par>
                        <p:par>
                          <p:cTn id="12" fill="hold">
                            <p:stCondLst>
                              <p:cond delay="4000"/>
                            </p:stCondLst>
                            <p:childTnLst>
                              <p:par>
                                <p:cTn id="13" presetID="22" presetClass="entr" presetSubtype="8" fill="hold"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left)">
                                      <p:cBhvr>
                                        <p:cTn id="15" dur="2000"/>
                                        <p:tgtEl>
                                          <p:spTgt spid="8"/>
                                        </p:tgtEl>
                                      </p:cBhvr>
                                    </p:animEffect>
                                  </p:childTnLst>
                                </p:cTn>
                              </p:par>
                            </p:childTnLst>
                          </p:cTn>
                        </p:par>
                        <p:par>
                          <p:cTn id="16" fill="hold">
                            <p:stCondLst>
                              <p:cond delay="6000"/>
                            </p:stCondLst>
                            <p:childTnLst>
                              <p:par>
                                <p:cTn id="17" presetID="22" presetClass="entr" presetSubtype="8"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left)">
                                      <p:cBhvr>
                                        <p:cTn id="19"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1560" y="260648"/>
            <a:ext cx="6554867" cy="1524000"/>
          </a:xfrm>
        </p:spPr>
        <p:txBody>
          <a:bodyPr/>
          <a:lstStyle/>
          <a:p>
            <a:r>
              <a:rPr lang="tr-TR" dirty="0"/>
              <a:t>Geri bildirim </a:t>
            </a:r>
          </a:p>
        </p:txBody>
      </p:sp>
      <p:sp>
        <p:nvSpPr>
          <p:cNvPr id="3" name="İçerik Yer Tutucusu 2"/>
          <p:cNvSpPr>
            <a:spLocks noGrp="1"/>
          </p:cNvSpPr>
          <p:nvPr>
            <p:ph idx="1"/>
          </p:nvPr>
        </p:nvSpPr>
        <p:spPr>
          <a:xfrm>
            <a:off x="775404" y="1490130"/>
            <a:ext cx="8359080" cy="3767670"/>
          </a:xfrm>
        </p:spPr>
        <p:txBody>
          <a:bodyPr/>
          <a:lstStyle/>
          <a:p>
            <a:r>
              <a:rPr lang="tr-TR" dirty="0"/>
              <a:t>Nasıl davrandığımız ile ilgili </a:t>
            </a:r>
            <a:r>
              <a:rPr lang="tr-TR" b="1" i="1" u="sng" dirty="0"/>
              <a:t>objektif bilginin </a:t>
            </a:r>
            <a:r>
              <a:rPr lang="tr-TR" dirty="0"/>
              <a:t>sağlanması açısından önemli olmaktadır</a:t>
            </a:r>
            <a:r>
              <a:rPr lang="tr-TR" dirty="0" smtClean="0"/>
              <a:t>.</a:t>
            </a:r>
          </a:p>
          <a:p>
            <a:pPr marL="0" indent="0">
              <a:buNone/>
            </a:pPr>
            <a:endParaRPr lang="tr-TR" dirty="0"/>
          </a:p>
          <a:p>
            <a:r>
              <a:rPr lang="tr-TR" dirty="0" smtClean="0"/>
              <a:t>Davranışlarım </a:t>
            </a:r>
            <a:r>
              <a:rPr lang="tr-TR" dirty="0"/>
              <a:t>gerçekler örtüşüyor mu? Ne kadar örtüşüyor</a:t>
            </a:r>
            <a:r>
              <a:rPr lang="tr-TR" dirty="0" smtClean="0"/>
              <a:t>?(benim algıladığım ve insanların algıladığı örtüşüyor mu?)</a:t>
            </a:r>
          </a:p>
          <a:p>
            <a:endParaRPr lang="tr-TR" dirty="0"/>
          </a:p>
          <a:p>
            <a:endParaRPr lang="tr-TR" dirty="0"/>
          </a:p>
        </p:txBody>
      </p:sp>
    </p:spTree>
    <p:extLst>
      <p:ext uri="{BB962C8B-B14F-4D97-AF65-F5344CB8AC3E}">
        <p14:creationId xmlns:p14="http://schemas.microsoft.com/office/powerpoint/2010/main" val="17092573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56376"/>
            <a:ext cx="7886700" cy="1325563"/>
          </a:xfrm>
        </p:spPr>
        <p:txBody>
          <a:bodyPr/>
          <a:lstStyle/>
          <a:p>
            <a:r>
              <a:rPr lang="tr-TR" dirty="0" smtClean="0"/>
              <a:t>İçerik</a:t>
            </a:r>
            <a:endParaRPr lang="tr-TR" dirty="0"/>
          </a:p>
        </p:txBody>
      </p:sp>
      <p:graphicFrame>
        <p:nvGraphicFramePr>
          <p:cNvPr id="4" name="3 Diyagram"/>
          <p:cNvGraphicFramePr/>
          <p:nvPr/>
        </p:nvGraphicFramePr>
        <p:xfrm>
          <a:off x="428501" y="1745673"/>
          <a:ext cx="8210798" cy="35388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43668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404664"/>
            <a:ext cx="6554867" cy="1524000"/>
          </a:xfrm>
        </p:spPr>
        <p:txBody>
          <a:bodyPr/>
          <a:lstStyle/>
          <a:p>
            <a:r>
              <a:rPr lang="tr-TR" dirty="0" smtClean="0"/>
              <a:t>Geri bildirim </a:t>
            </a:r>
            <a:endParaRPr lang="tr-TR" dirty="0"/>
          </a:p>
        </p:txBody>
      </p:sp>
      <p:sp>
        <p:nvSpPr>
          <p:cNvPr id="3" name="2 İçerik Yer Tutucusu"/>
          <p:cNvSpPr>
            <a:spLocks noGrp="1"/>
          </p:cNvSpPr>
          <p:nvPr>
            <p:ph idx="1"/>
          </p:nvPr>
        </p:nvSpPr>
        <p:spPr>
          <a:xfrm>
            <a:off x="107504" y="1052736"/>
            <a:ext cx="8229600" cy="3561259"/>
          </a:xfrm>
        </p:spPr>
        <p:txBody>
          <a:bodyPr>
            <a:normAutofit/>
          </a:bodyPr>
          <a:lstStyle/>
          <a:p>
            <a:endParaRPr lang="tr-TR" dirty="0" smtClean="0"/>
          </a:p>
          <a:p>
            <a:r>
              <a:rPr lang="tr-TR" dirty="0" smtClean="0"/>
              <a:t>Kişinin fark edemediği davranışlarını, başkalarından dinlemesi yoluyla kendisini başkalarının gözünden görmesini sağlar.</a:t>
            </a:r>
          </a:p>
          <a:p>
            <a:r>
              <a:rPr lang="tr-TR" dirty="0" smtClean="0"/>
              <a:t>Kişinin kendisini görmesi ve  değerlendirmesinin zor olması nedeniyle iletişim becerileri için en önemli bileşimlerden biridir .</a:t>
            </a: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54151" y="332656"/>
            <a:ext cx="6554867" cy="1524000"/>
          </a:xfrm>
        </p:spPr>
        <p:txBody>
          <a:bodyPr>
            <a:normAutofit/>
          </a:bodyPr>
          <a:lstStyle/>
          <a:p>
            <a:r>
              <a:rPr lang="tr-TR" dirty="0" smtClean="0"/>
              <a:t>Kendini Tanıma ve Hemşirelikte Kullanımı</a:t>
            </a:r>
            <a:endParaRPr lang="tr-TR" dirty="0"/>
          </a:p>
        </p:txBody>
      </p:sp>
      <p:sp>
        <p:nvSpPr>
          <p:cNvPr id="3" name="2 İçerik Yer Tutucusu"/>
          <p:cNvSpPr>
            <a:spLocks noGrp="1"/>
          </p:cNvSpPr>
          <p:nvPr>
            <p:ph idx="1"/>
          </p:nvPr>
        </p:nvSpPr>
        <p:spPr>
          <a:xfrm>
            <a:off x="554151" y="1844615"/>
            <a:ext cx="6554867" cy="3767670"/>
          </a:xfrm>
        </p:spPr>
        <p:txBody>
          <a:bodyPr/>
          <a:lstStyle/>
          <a:p>
            <a:r>
              <a:rPr lang="tr-TR" dirty="0" smtClean="0"/>
              <a:t>Kendimiz ile ilgili  ne tür bilgiler veriyoruz?</a:t>
            </a:r>
          </a:p>
          <a:p>
            <a:r>
              <a:rPr lang="tr-TR" dirty="0" smtClean="0"/>
              <a:t>Duygularımızı kimlere ve  nasıl aktarıyoruz?</a:t>
            </a:r>
          </a:p>
          <a:p>
            <a:pPr>
              <a:buNone/>
            </a:pPr>
            <a:r>
              <a:rPr lang="tr-TR" b="1" i="1" dirty="0" smtClean="0">
                <a:solidFill>
                  <a:srgbClr val="FFFF00"/>
                </a:solidFill>
                <a:effectLst>
                  <a:outerShdw blurRad="38100" dist="38100" dir="2700000" algn="tl">
                    <a:srgbClr val="000000">
                      <a:alpha val="43137"/>
                    </a:srgbClr>
                  </a:outerShdw>
                </a:effectLst>
              </a:rPr>
              <a:t>Sağlık ihtiyacı bulunan birey bunu nasıl yapıyor?</a:t>
            </a:r>
          </a:p>
          <a:p>
            <a:pPr>
              <a:buNone/>
            </a:pPr>
            <a:r>
              <a:rPr lang="tr-TR" dirty="0" smtClean="0"/>
              <a:t> </a:t>
            </a:r>
            <a:r>
              <a:rPr lang="tr-TR" b="1" i="1" dirty="0" smtClean="0">
                <a:solidFill>
                  <a:srgbClr val="7030A0"/>
                </a:solidFill>
                <a:effectLst>
                  <a:outerShdw blurRad="38100" dist="38100" dir="2700000" algn="tl">
                    <a:srgbClr val="000000">
                      <a:alpha val="43137"/>
                    </a:srgbClr>
                  </a:outerShdw>
                </a:effectLst>
              </a:rPr>
              <a:t>Hemşire bunu nasıl yapıyor?  </a:t>
            </a:r>
          </a:p>
          <a:p>
            <a:pPr>
              <a:buNone/>
            </a:pPr>
            <a:endParaRPr lang="tr-TR" b="1" i="1" dirty="0" smtClean="0">
              <a:solidFill>
                <a:srgbClr val="7030A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584" y="0"/>
            <a:ext cx="6554867" cy="1524000"/>
          </a:xfrm>
        </p:spPr>
        <p:txBody>
          <a:bodyPr>
            <a:normAutofit/>
          </a:bodyPr>
          <a:lstStyle/>
          <a:p>
            <a:r>
              <a:rPr lang="tr-TR" dirty="0" smtClean="0"/>
              <a:t>Kendini Tanıma ve Hemşirelikte Kullanımı</a:t>
            </a:r>
            <a:endParaRPr lang="tr-TR" dirty="0"/>
          </a:p>
        </p:txBody>
      </p:sp>
      <p:sp>
        <p:nvSpPr>
          <p:cNvPr id="3" name="2 İçerik Yer Tutucusu"/>
          <p:cNvSpPr>
            <a:spLocks noGrp="1"/>
          </p:cNvSpPr>
          <p:nvPr>
            <p:ph idx="1"/>
          </p:nvPr>
        </p:nvSpPr>
        <p:spPr>
          <a:xfrm>
            <a:off x="441323" y="908720"/>
            <a:ext cx="8686800" cy="4525963"/>
          </a:xfrm>
        </p:spPr>
        <p:txBody>
          <a:bodyPr/>
          <a:lstStyle/>
          <a:p>
            <a:r>
              <a:rPr lang="tr-TR" dirty="0" smtClean="0"/>
              <a:t>Güven ilişkisinin kurulabilmesi,</a:t>
            </a:r>
          </a:p>
          <a:p>
            <a:r>
              <a:rPr lang="tr-TR" dirty="0" smtClean="0"/>
              <a:t>Kişilerarası ilişkiyi etkilemesi,</a:t>
            </a:r>
          </a:p>
          <a:p>
            <a:r>
              <a:rPr lang="tr-TR" dirty="0" smtClean="0"/>
              <a:t>Ekip işbirliğini etkilemesi,</a:t>
            </a:r>
          </a:p>
          <a:p>
            <a:r>
              <a:rPr lang="tr-TR" dirty="0" smtClean="0"/>
              <a:t>Kişi ile ilgili gerekli ve yeterli bilgi toplanabilmesi,</a:t>
            </a:r>
          </a:p>
          <a:p>
            <a:r>
              <a:rPr lang="tr-TR" dirty="0" smtClean="0"/>
              <a:t>Hemşirelik sürecinin (veri toplama, tanılama, planlama, uygulama  ve değerlendirme) doğru işleyebilmesi açısından son derece önemlidir.</a:t>
            </a:r>
          </a:p>
          <a:p>
            <a:endParaRPr lang="tr-TR" dirty="0" smtClean="0"/>
          </a:p>
          <a:p>
            <a:pPr>
              <a:buNone/>
            </a:pPr>
            <a:endParaRPr lang="tr-TR"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0192" y="404664"/>
            <a:ext cx="6554867" cy="1524000"/>
          </a:xfrm>
        </p:spPr>
        <p:txBody>
          <a:bodyPr/>
          <a:lstStyle/>
          <a:p>
            <a:r>
              <a:rPr lang="tr-TR" b="1" i="1" dirty="0" smtClean="0"/>
              <a:t>Ödev</a:t>
            </a:r>
            <a:endParaRPr lang="tr-TR" b="1" i="1" dirty="0"/>
          </a:p>
        </p:txBody>
      </p:sp>
      <p:sp>
        <p:nvSpPr>
          <p:cNvPr id="3" name="2 İçerik Yer Tutucusu"/>
          <p:cNvSpPr>
            <a:spLocks noGrp="1"/>
          </p:cNvSpPr>
          <p:nvPr>
            <p:ph idx="1"/>
          </p:nvPr>
        </p:nvSpPr>
        <p:spPr>
          <a:xfrm>
            <a:off x="467544" y="1168299"/>
            <a:ext cx="8287072" cy="3767670"/>
          </a:xfrm>
        </p:spPr>
        <p:txBody>
          <a:bodyPr/>
          <a:lstStyle/>
          <a:p>
            <a:r>
              <a:rPr lang="tr-TR" dirty="0" smtClean="0"/>
              <a:t>Sizi iyi tanıdığını düşündüğünüz birisinden(aile üyesi, yakın arkadaş, eş, dost, sevgili vs.) sizinle ilgili iyi/güçlü yönünüzü ve geliştirmeniz gereken yönünüze yönelik </a:t>
            </a:r>
            <a:r>
              <a:rPr lang="tr-TR" b="1" i="1" dirty="0" smtClean="0">
                <a:effectLst>
                  <a:outerShdw blurRad="38100" dist="38100" dir="2700000" algn="tl">
                    <a:srgbClr val="000000">
                      <a:alpha val="43137"/>
                    </a:srgbClr>
                  </a:outerShdw>
                </a:effectLst>
              </a:rPr>
              <a:t>geribildirim </a:t>
            </a:r>
            <a:r>
              <a:rPr lang="tr-TR" dirty="0" smtClean="0"/>
              <a:t>(</a:t>
            </a:r>
            <a:r>
              <a:rPr lang="tr-TR" u="sng" dirty="0" smtClean="0"/>
              <a:t>en az iki tane</a:t>
            </a:r>
            <a:r>
              <a:rPr lang="tr-TR" dirty="0" smtClean="0"/>
              <a:t>) alınız.</a:t>
            </a:r>
            <a:endParaRPr lang="tr-TR" dirty="0"/>
          </a:p>
        </p:txBody>
      </p:sp>
      <p:graphicFrame>
        <p:nvGraphicFramePr>
          <p:cNvPr id="4" name="3 Tablo"/>
          <p:cNvGraphicFramePr>
            <a:graphicFrameLocks noGrp="1"/>
          </p:cNvGraphicFramePr>
          <p:nvPr>
            <p:extLst>
              <p:ext uri="{D42A27DB-BD31-4B8C-83A1-F6EECF244321}">
                <p14:modId xmlns:p14="http://schemas.microsoft.com/office/powerpoint/2010/main" val="547064563"/>
              </p:ext>
            </p:extLst>
          </p:nvPr>
        </p:nvGraphicFramePr>
        <p:xfrm>
          <a:off x="827584" y="4581128"/>
          <a:ext cx="6096000" cy="185420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370840">
                <a:tc>
                  <a:txBody>
                    <a:bodyPr/>
                    <a:lstStyle/>
                    <a:p>
                      <a:pPr algn="ctr"/>
                      <a:r>
                        <a:rPr lang="tr-TR" dirty="0" smtClean="0"/>
                        <a:t>Güçlü yön</a:t>
                      </a:r>
                      <a:endParaRPr lang="tr-TR" dirty="0"/>
                    </a:p>
                  </a:txBody>
                  <a:tcPr/>
                </a:tc>
                <a:tc>
                  <a:txBody>
                    <a:bodyPr/>
                    <a:lstStyle/>
                    <a:p>
                      <a:pPr algn="ctr"/>
                      <a:r>
                        <a:rPr lang="tr-TR" dirty="0" smtClean="0"/>
                        <a:t>Geliştirilmesi geren yön</a:t>
                      </a:r>
                      <a:endParaRPr lang="tr-TR" dirty="0"/>
                    </a:p>
                  </a:txBody>
                  <a:tcPr/>
                </a:tc>
                <a:extLst>
                  <a:ext uri="{0D108BD9-81ED-4DB2-BD59-A6C34878D82A}">
                    <a16:rowId xmlns:a16="http://schemas.microsoft.com/office/drawing/2014/main" val="10000"/>
                  </a:ext>
                </a:extLst>
              </a:tr>
              <a:tr h="370840">
                <a:tc>
                  <a:txBody>
                    <a:bodyPr/>
                    <a:lstStyle/>
                    <a:p>
                      <a:pPr marL="342900" indent="-342900">
                        <a:buFont typeface="+mj-lt"/>
                        <a:buNone/>
                      </a:pPr>
                      <a:r>
                        <a:rPr lang="tr-TR" dirty="0" smtClean="0"/>
                        <a:t>1.</a:t>
                      </a:r>
                      <a:endParaRPr lang="tr-TR" dirty="0"/>
                    </a:p>
                  </a:txBody>
                  <a:tcPr/>
                </a:tc>
                <a:tc>
                  <a:txBody>
                    <a:bodyPr/>
                    <a:lstStyle/>
                    <a:p>
                      <a:r>
                        <a:rPr lang="tr-TR" dirty="0" smtClean="0"/>
                        <a:t>1.</a:t>
                      </a:r>
                      <a:endParaRPr lang="tr-TR" dirty="0"/>
                    </a:p>
                  </a:txBody>
                  <a:tcPr/>
                </a:tc>
                <a:extLst>
                  <a:ext uri="{0D108BD9-81ED-4DB2-BD59-A6C34878D82A}">
                    <a16:rowId xmlns:a16="http://schemas.microsoft.com/office/drawing/2014/main" val="10001"/>
                  </a:ext>
                </a:extLst>
              </a:tr>
              <a:tr h="370840">
                <a:tc>
                  <a:txBody>
                    <a:bodyPr/>
                    <a:lstStyle/>
                    <a:p>
                      <a:pPr marL="342900" indent="-342900">
                        <a:buFont typeface="+mj-lt"/>
                        <a:buNone/>
                      </a:pPr>
                      <a:r>
                        <a:rPr lang="tr-TR" dirty="0" smtClean="0"/>
                        <a:t>2.</a:t>
                      </a:r>
                      <a:endParaRPr lang="tr-TR" dirty="0"/>
                    </a:p>
                  </a:txBody>
                  <a:tcPr/>
                </a:tc>
                <a:tc>
                  <a:txBody>
                    <a:bodyPr/>
                    <a:lstStyle/>
                    <a:p>
                      <a:r>
                        <a:rPr lang="tr-TR" dirty="0" smtClean="0"/>
                        <a:t>2.</a:t>
                      </a:r>
                      <a:endParaRPr lang="tr-TR" dirty="0"/>
                    </a:p>
                  </a:txBody>
                  <a:tcPr/>
                </a:tc>
                <a:extLst>
                  <a:ext uri="{0D108BD9-81ED-4DB2-BD59-A6C34878D82A}">
                    <a16:rowId xmlns:a16="http://schemas.microsoft.com/office/drawing/2014/main" val="10002"/>
                  </a:ext>
                </a:extLst>
              </a:tr>
              <a:tr h="370840">
                <a:tc>
                  <a:txBody>
                    <a:bodyPr/>
                    <a:lstStyle/>
                    <a:p>
                      <a:pPr marL="342900" indent="-342900">
                        <a:buFont typeface="+mj-lt"/>
                        <a:buNone/>
                      </a:pPr>
                      <a:r>
                        <a:rPr lang="tr-TR" dirty="0" smtClean="0"/>
                        <a:t>3.</a:t>
                      </a:r>
                      <a:endParaRPr lang="tr-TR" dirty="0"/>
                    </a:p>
                  </a:txBody>
                  <a:tcPr/>
                </a:tc>
                <a:tc>
                  <a:txBody>
                    <a:bodyPr/>
                    <a:lstStyle/>
                    <a:p>
                      <a:r>
                        <a:rPr lang="tr-TR" dirty="0" smtClean="0"/>
                        <a:t>3.</a:t>
                      </a:r>
                      <a:endParaRPr lang="tr-TR" dirty="0"/>
                    </a:p>
                  </a:txBody>
                  <a:tcPr/>
                </a:tc>
                <a:extLst>
                  <a:ext uri="{0D108BD9-81ED-4DB2-BD59-A6C34878D82A}">
                    <a16:rowId xmlns:a16="http://schemas.microsoft.com/office/drawing/2014/main" val="10003"/>
                  </a:ext>
                </a:extLst>
              </a:tr>
              <a:tr h="370840">
                <a:tc>
                  <a:txBody>
                    <a:bodyPr/>
                    <a:lstStyle/>
                    <a:p>
                      <a:pPr marL="342900" indent="-342900">
                        <a:buFont typeface="+mj-lt"/>
                        <a:buNone/>
                      </a:pPr>
                      <a:r>
                        <a:rPr lang="tr-TR" dirty="0" smtClean="0"/>
                        <a:t>4.</a:t>
                      </a:r>
                      <a:endParaRPr lang="tr-TR" dirty="0"/>
                    </a:p>
                  </a:txBody>
                  <a:tcPr/>
                </a:tc>
                <a:tc>
                  <a:txBody>
                    <a:bodyPr/>
                    <a:lstStyle/>
                    <a:p>
                      <a:r>
                        <a:rPr lang="tr-TR" dirty="0" smtClean="0"/>
                        <a:t>4.</a:t>
                      </a:r>
                      <a:endParaRPr lang="tr-TR" dirty="0"/>
                    </a:p>
                  </a:txBody>
                  <a:tcPr/>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2000" fill="hold"/>
                                        <p:tgtEl>
                                          <p:spTgt spid="4"/>
                                        </p:tgtEl>
                                        <p:attrNameLst>
                                          <p:attrName>ppt_x</p:attrName>
                                        </p:attrNameLst>
                                      </p:cBhvr>
                                      <p:tavLst>
                                        <p:tav tm="0">
                                          <p:val>
                                            <p:strVal val="#ppt_x"/>
                                          </p:val>
                                        </p:tav>
                                        <p:tav tm="100000">
                                          <p:val>
                                            <p:strVal val="#ppt_x"/>
                                          </p:val>
                                        </p:tav>
                                      </p:tavLst>
                                    </p:anim>
                                    <p:anim calcmode="lin" valueType="num">
                                      <p:cBhvr additive="base">
                                        <p:cTn id="8" dur="2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071538" y="2571744"/>
            <a:ext cx="6572296" cy="923330"/>
          </a:xfrm>
          <a:prstGeom prst="rect">
            <a:avLst/>
          </a:prstGeom>
          <a:noFill/>
        </p:spPr>
        <p:txBody>
          <a:bodyPr wrap="square" lIns="91440" tIns="45720" rIns="91440" bIns="45720">
            <a:spAutoFit/>
          </a:bodyPr>
          <a:lstStyle/>
          <a:p>
            <a:pPr algn="ctr"/>
            <a:r>
              <a:rPr lang="tr-TR" sz="5400" b="1" cap="all" spc="0" dirty="0" smtClean="0">
                <a:ln w="9000" cmpd="sng">
                  <a:solidFill>
                    <a:schemeClr val="accent4">
                      <a:shade val="50000"/>
                      <a:satMod val="120000"/>
                    </a:schemeClr>
                  </a:solidFill>
                  <a:prstDash val="solid"/>
                </a:ln>
                <a:gradFill flip="none" rotWithShape="1">
                  <a:gsLst>
                    <a:gs pos="0">
                      <a:srgbClr val="03D4A8"/>
                    </a:gs>
                    <a:gs pos="25000">
                      <a:srgbClr val="21D6E0"/>
                    </a:gs>
                    <a:gs pos="75000">
                      <a:srgbClr val="0087E6"/>
                    </a:gs>
                    <a:gs pos="100000">
                      <a:srgbClr val="005CBF"/>
                    </a:gs>
                  </a:gsLst>
                  <a:lin ang="5400000" scaled="0"/>
                  <a:tileRect/>
                </a:gradFill>
                <a:effectLst>
                  <a:glow rad="228600">
                    <a:schemeClr val="accent5">
                      <a:satMod val="175000"/>
                      <a:alpha val="40000"/>
                    </a:schemeClr>
                  </a:glow>
                  <a:reflection blurRad="6350" stA="55000" endA="300" endPos="45500" dir="5400000" sy="-100000" algn="bl" rotWithShape="0"/>
                </a:effectLst>
              </a:rPr>
              <a:t>TEŞEKKÜRLER</a:t>
            </a:r>
            <a:endParaRPr lang="tr-TR" sz="5400" b="1" cap="all" spc="0" dirty="0">
              <a:ln w="9000" cmpd="sng">
                <a:solidFill>
                  <a:schemeClr val="accent4">
                    <a:shade val="50000"/>
                    <a:satMod val="120000"/>
                  </a:schemeClr>
                </a:solidFill>
                <a:prstDash val="solid"/>
              </a:ln>
              <a:gradFill flip="none" rotWithShape="1">
                <a:gsLst>
                  <a:gs pos="0">
                    <a:srgbClr val="03D4A8"/>
                  </a:gs>
                  <a:gs pos="25000">
                    <a:srgbClr val="21D6E0"/>
                  </a:gs>
                  <a:gs pos="75000">
                    <a:srgbClr val="0087E6"/>
                  </a:gs>
                  <a:gs pos="100000">
                    <a:srgbClr val="005CBF"/>
                  </a:gs>
                </a:gsLst>
                <a:lin ang="5400000" scaled="0"/>
                <a:tileRect/>
              </a:gradFill>
              <a:effectLst>
                <a:glow rad="228600">
                  <a:schemeClr val="accent5">
                    <a:satMod val="175000"/>
                    <a:alpha val="40000"/>
                  </a:schemeClr>
                </a:glow>
                <a:reflection blurRad="6350" stA="55000" endA="300" endPos="45500" dir="5400000" sy="-100000" algn="bl" rotWithShape="0"/>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6" presetClass="emph" presetSubtype="0" fill="hold" grpId="0" nodeType="clickEffect">
                                  <p:stCondLst>
                                    <p:cond delay="0"/>
                                  </p:stCondLst>
                                  <p:iterate type="lt">
                                    <p:tmPct val="10000"/>
                                  </p:iterate>
                                  <p:childTnLst>
                                    <p:animScale>
                                      <p:cBhvr>
                                        <p:cTn id="6" dur="250" autoRev="1" fill="hold">
                                          <p:stCondLst>
                                            <p:cond delay="0"/>
                                          </p:stCondLst>
                                        </p:cTn>
                                        <p:tgtEl>
                                          <p:spTgt spid="4"/>
                                        </p:tgtEl>
                                      </p:cBhvr>
                                      <p:to x="80000" y="100000"/>
                                    </p:animScale>
                                    <p:anim by="(#ppt_w*0.10)" calcmode="lin" valueType="num">
                                      <p:cBhvr>
                                        <p:cTn id="7" dur="250" autoRev="1" fill="hold">
                                          <p:stCondLst>
                                            <p:cond delay="0"/>
                                          </p:stCondLst>
                                        </p:cTn>
                                        <p:tgtEl>
                                          <p:spTgt spid="4"/>
                                        </p:tgtEl>
                                        <p:attrNameLst>
                                          <p:attrName>ppt_x</p:attrName>
                                        </p:attrNameLst>
                                      </p:cBhvr>
                                    </p:anim>
                                    <p:anim by="(-#ppt_w*0.10)" calcmode="lin" valueType="num">
                                      <p:cBhvr>
                                        <p:cTn id="8" dur="250" autoRev="1" fill="hold">
                                          <p:stCondLst>
                                            <p:cond delay="0"/>
                                          </p:stCondLst>
                                        </p:cTn>
                                        <p:tgtEl>
                                          <p:spTgt spid="4"/>
                                        </p:tgtEl>
                                        <p:attrNameLst>
                                          <p:attrName>ppt_y</p:attrName>
                                        </p:attrNameLst>
                                      </p:cBhvr>
                                    </p:anim>
                                    <p:animRot by="-480000">
                                      <p:cBhvr>
                                        <p:cTn id="9" dur="250" autoRev="1" fill="hold">
                                          <p:stCondLst>
                                            <p:cond delay="0"/>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KENDİMİZİ TANIMLAMAMIZ…..</a:t>
            </a:r>
            <a:endParaRPr lang="tr-TR" dirty="0"/>
          </a:p>
        </p:txBody>
      </p:sp>
    </p:spTree>
    <p:extLst>
      <p:ext uri="{BB962C8B-B14F-4D97-AF65-F5344CB8AC3E}">
        <p14:creationId xmlns:p14="http://schemas.microsoft.com/office/powerpoint/2010/main" val="39276874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   			</a:t>
            </a:r>
          </a:p>
          <a:p>
            <a:pPr marL="0" indent="0">
              <a:buNone/>
            </a:pPr>
            <a:r>
              <a:rPr lang="tr-TR" dirty="0"/>
              <a:t>	</a:t>
            </a:r>
            <a:r>
              <a:rPr lang="tr-TR" dirty="0" smtClean="0"/>
              <a:t>		…bir insanımdır.</a:t>
            </a:r>
          </a:p>
          <a:p>
            <a:pPr marL="0" indent="0">
              <a:buNone/>
            </a:pPr>
            <a:endParaRPr lang="tr-TR" dirty="0" smtClean="0"/>
          </a:p>
          <a:p>
            <a:pPr marL="0" indent="0">
              <a:buNone/>
            </a:pPr>
            <a:r>
              <a:rPr lang="tr-TR" dirty="0" smtClean="0"/>
              <a:t>İyi niyetli, cimri, fedakar, arkadaş canlısı, tembel, başarılı, sorumluluk sahibi, utangaç… </a:t>
            </a:r>
          </a:p>
          <a:p>
            <a:pPr marL="0" indent="0">
              <a:buNone/>
            </a:pPr>
            <a:r>
              <a:rPr lang="tr-TR" dirty="0" smtClean="0"/>
              <a:t>Ne kadar doğru? Gerçekle ne kadar örtüşüyor?</a:t>
            </a:r>
            <a:endParaRPr lang="tr-TR" dirty="0"/>
          </a:p>
        </p:txBody>
      </p:sp>
    </p:spTree>
    <p:extLst>
      <p:ext uri="{BB962C8B-B14F-4D97-AF65-F5344CB8AC3E}">
        <p14:creationId xmlns:p14="http://schemas.microsoft.com/office/powerpoint/2010/main" val="8349878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55576" y="20247"/>
            <a:ext cx="6554867" cy="1524000"/>
          </a:xfrm>
        </p:spPr>
        <p:txBody>
          <a:bodyPr>
            <a:normAutofit/>
          </a:bodyPr>
          <a:lstStyle/>
          <a:p>
            <a:pPr lvl="0"/>
            <a:r>
              <a:rPr lang="tr-TR" b="1" dirty="0" smtClean="0">
                <a:effectLst>
                  <a:outerShdw blurRad="38100" dist="38100" dir="2700000" algn="tl">
                    <a:srgbClr val="000000">
                      <a:alpha val="43137"/>
                    </a:srgbClr>
                  </a:outerShdw>
                </a:effectLst>
              </a:rPr>
              <a:t>Kendini Tanıma Uygulaması</a:t>
            </a:r>
            <a:br>
              <a:rPr lang="tr-TR" b="1" dirty="0" smtClean="0">
                <a:effectLst>
                  <a:outerShdw blurRad="38100" dist="38100" dir="2700000" algn="tl">
                    <a:srgbClr val="000000">
                      <a:alpha val="43137"/>
                    </a:srgbClr>
                  </a:outerShdw>
                </a:effectLst>
              </a:rPr>
            </a:br>
            <a:endParaRPr lang="tr-TR" dirty="0"/>
          </a:p>
        </p:txBody>
      </p:sp>
      <p:graphicFrame>
        <p:nvGraphicFramePr>
          <p:cNvPr id="6" name="5 İçerik Yer Tutucusu"/>
          <p:cNvGraphicFramePr>
            <a:graphicFrameLocks noGrp="1"/>
          </p:cNvGraphicFramePr>
          <p:nvPr>
            <p:ph idx="1"/>
          </p:nvPr>
        </p:nvGraphicFramePr>
        <p:xfrm>
          <a:off x="1571604" y="1357298"/>
          <a:ext cx="5572164" cy="24288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5 İçerik Yer Tutucusu"/>
          <p:cNvGraphicFramePr>
            <a:graphicFrameLocks/>
          </p:cNvGraphicFramePr>
          <p:nvPr/>
        </p:nvGraphicFramePr>
        <p:xfrm>
          <a:off x="1928794" y="4143380"/>
          <a:ext cx="5572164" cy="242889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8" name="7 Metin kutusu"/>
          <p:cNvSpPr txBox="1"/>
          <p:nvPr/>
        </p:nvSpPr>
        <p:spPr>
          <a:xfrm>
            <a:off x="214282" y="3571876"/>
            <a:ext cx="2669449" cy="461665"/>
          </a:xfrm>
          <a:prstGeom prst="rect">
            <a:avLst/>
          </a:prstGeom>
          <a:noFill/>
        </p:spPr>
        <p:txBody>
          <a:bodyPr wrap="none" rtlCol="0">
            <a:spAutoFit/>
          </a:bodyPr>
          <a:lstStyle/>
          <a:p>
            <a:r>
              <a:rPr lang="tr-TR" sz="2400" b="1" dirty="0" smtClean="0">
                <a:solidFill>
                  <a:schemeClr val="accent6"/>
                </a:solidFill>
                <a:effectLst>
                  <a:outerShdw blurRad="38100" dist="38100" dir="2700000" algn="tl">
                    <a:srgbClr val="000000">
                      <a:alpha val="43137"/>
                    </a:srgbClr>
                  </a:outerShdw>
                </a:effectLst>
              </a:rPr>
              <a:t>Açık alan az/ çok  ? </a:t>
            </a:r>
            <a:endParaRPr lang="tr-TR" sz="2400" b="1" dirty="0">
              <a:solidFill>
                <a:schemeClr val="accent6"/>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99592" y="196881"/>
            <a:ext cx="6554867" cy="1524000"/>
          </a:xfrm>
        </p:spPr>
        <p:txBody>
          <a:bodyPr>
            <a:normAutofit/>
          </a:bodyPr>
          <a:lstStyle/>
          <a:p>
            <a:r>
              <a:rPr lang="tr-TR" b="1" dirty="0" smtClean="0">
                <a:effectLst>
                  <a:outerShdw blurRad="38100" dist="38100" dir="2700000" algn="tl">
                    <a:srgbClr val="000000">
                      <a:alpha val="43137"/>
                    </a:srgbClr>
                  </a:outerShdw>
                </a:effectLst>
              </a:rPr>
              <a:t>Kendini Tanıma Uygulaması</a:t>
            </a:r>
            <a:br>
              <a:rPr lang="tr-TR" b="1" dirty="0" smtClean="0">
                <a:effectLst>
                  <a:outerShdw blurRad="38100" dist="38100" dir="2700000" algn="tl">
                    <a:srgbClr val="000000">
                      <a:alpha val="43137"/>
                    </a:srgbClr>
                  </a:outerShdw>
                </a:effectLst>
              </a:rPr>
            </a:br>
            <a:endParaRPr lang="tr-TR" dirty="0"/>
          </a:p>
        </p:txBody>
      </p:sp>
      <p:sp>
        <p:nvSpPr>
          <p:cNvPr id="3" name="2 İçerik Yer Tutucusu"/>
          <p:cNvSpPr>
            <a:spLocks noGrp="1"/>
          </p:cNvSpPr>
          <p:nvPr>
            <p:ph idx="1"/>
          </p:nvPr>
        </p:nvSpPr>
        <p:spPr>
          <a:xfrm>
            <a:off x="214282" y="1600200"/>
            <a:ext cx="5257808" cy="4525963"/>
          </a:xfrm>
        </p:spPr>
        <p:txBody>
          <a:bodyPr>
            <a:normAutofit/>
          </a:bodyPr>
          <a:lstStyle/>
          <a:p>
            <a:pPr>
              <a:buNone/>
            </a:pPr>
            <a:r>
              <a:rPr lang="tr-TR" b="1" dirty="0" smtClean="0"/>
              <a:t>1.Öz şemalar: </a:t>
            </a:r>
          </a:p>
          <a:p>
            <a:r>
              <a:rPr lang="tr-TR" dirty="0" smtClean="0">
                <a:solidFill>
                  <a:schemeClr val="bg1"/>
                </a:solidFill>
              </a:rPr>
              <a:t>İnsanların bilgi oluşturmasına yardım eden bilgi yapılarıdır. </a:t>
            </a:r>
          </a:p>
          <a:p>
            <a:r>
              <a:rPr lang="tr-TR" dirty="0" smtClean="0">
                <a:solidFill>
                  <a:schemeClr val="bg1"/>
                </a:solidFill>
              </a:rPr>
              <a:t>Herhangi bir durum,nesle ile ilgili kafamızda oluşmuş bilgi topluluğu</a:t>
            </a:r>
            <a:r>
              <a:rPr lang="tr-TR" dirty="0" smtClean="0"/>
              <a:t>. </a:t>
            </a:r>
          </a:p>
          <a:p>
            <a:endParaRPr lang="tr-TR" dirty="0" smtClean="0"/>
          </a:p>
          <a:p>
            <a:r>
              <a:rPr lang="tr-TR" b="1" dirty="0" smtClean="0">
                <a:solidFill>
                  <a:schemeClr val="accent6"/>
                </a:solidFill>
                <a:effectLst>
                  <a:outerShdw blurRad="38100" dist="38100" dir="2700000" algn="tl">
                    <a:srgbClr val="000000">
                      <a:alpha val="43137"/>
                    </a:srgbClr>
                  </a:outerShdw>
                </a:effectLst>
              </a:rPr>
              <a:t>Başkalarının bizdeki şemaları ?</a:t>
            </a:r>
          </a:p>
          <a:p>
            <a:r>
              <a:rPr lang="tr-TR" b="1" dirty="0" smtClean="0">
                <a:solidFill>
                  <a:srgbClr val="00B050"/>
                </a:solidFill>
                <a:effectLst>
                  <a:outerShdw blurRad="38100" dist="38100" dir="2700000" algn="tl">
                    <a:srgbClr val="000000">
                      <a:alpha val="43137"/>
                    </a:srgbClr>
                  </a:outerShdw>
                </a:effectLst>
              </a:rPr>
              <a:t>Bizim başkalarındaki şemalarımız?</a:t>
            </a:r>
          </a:p>
          <a:p>
            <a:r>
              <a:rPr lang="tr-TR" b="1" dirty="0" smtClean="0">
                <a:solidFill>
                  <a:srgbClr val="7030A0"/>
                </a:solidFill>
                <a:effectLst>
                  <a:outerShdw blurRad="38100" dist="38100" dir="2700000" algn="tl">
                    <a:srgbClr val="000000">
                      <a:alpha val="43137"/>
                    </a:srgbClr>
                  </a:outerShdw>
                </a:effectLst>
              </a:rPr>
              <a:t>Bu şemalar gerçekle ne derece örtüşüyor?</a:t>
            </a:r>
          </a:p>
          <a:p>
            <a:pPr>
              <a:buNone/>
            </a:pPr>
            <a:endParaRPr lang="tr-TR" dirty="0"/>
          </a:p>
        </p:txBody>
      </p:sp>
      <p:pic>
        <p:nvPicPr>
          <p:cNvPr id="4" name="3 Resim" descr="kuş.jpg"/>
          <p:cNvPicPr>
            <a:picLocks noChangeAspect="1"/>
          </p:cNvPicPr>
          <p:nvPr/>
        </p:nvPicPr>
        <p:blipFill>
          <a:blip r:embed="rId2"/>
          <a:stretch>
            <a:fillRect/>
          </a:stretch>
        </p:blipFill>
        <p:spPr>
          <a:xfrm>
            <a:off x="5643570" y="1714488"/>
            <a:ext cx="3119441" cy="250033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404664"/>
            <a:ext cx="6554867" cy="1524000"/>
          </a:xfrm>
        </p:spPr>
        <p:txBody>
          <a:bodyPr>
            <a:normAutofit/>
          </a:bodyPr>
          <a:lstStyle/>
          <a:p>
            <a:r>
              <a:rPr lang="tr-TR" b="1" dirty="0" smtClean="0">
                <a:effectLst>
                  <a:outerShdw blurRad="38100" dist="38100" dir="2700000" algn="tl">
                    <a:srgbClr val="000000">
                      <a:alpha val="43137"/>
                    </a:srgbClr>
                  </a:outerShdw>
                </a:effectLst>
              </a:rPr>
              <a:t>Kendini Tanıma Uygulaması</a:t>
            </a:r>
            <a:br>
              <a:rPr lang="tr-TR" b="1" dirty="0" smtClean="0">
                <a:effectLst>
                  <a:outerShdw blurRad="38100" dist="38100" dir="2700000" algn="tl">
                    <a:srgbClr val="000000">
                      <a:alpha val="43137"/>
                    </a:srgbClr>
                  </a:outerShdw>
                </a:effectLst>
              </a:rPr>
            </a:br>
            <a:endParaRPr lang="tr-TR" dirty="0"/>
          </a:p>
        </p:txBody>
      </p:sp>
      <p:sp>
        <p:nvSpPr>
          <p:cNvPr id="3" name="2 İçerik Yer Tutucusu"/>
          <p:cNvSpPr>
            <a:spLocks noGrp="1"/>
          </p:cNvSpPr>
          <p:nvPr>
            <p:ph idx="1"/>
          </p:nvPr>
        </p:nvSpPr>
        <p:spPr>
          <a:xfrm>
            <a:off x="107504" y="1340768"/>
            <a:ext cx="9036496" cy="5400600"/>
          </a:xfrm>
        </p:spPr>
        <p:txBody>
          <a:bodyPr>
            <a:normAutofit fontScale="85000" lnSpcReduction="10000"/>
          </a:bodyPr>
          <a:lstStyle/>
          <a:p>
            <a:pPr>
              <a:lnSpc>
                <a:spcPct val="120000"/>
              </a:lnSpc>
            </a:pPr>
            <a:r>
              <a:rPr lang="tr-TR" sz="2000" b="1" dirty="0" smtClean="0">
                <a:latin typeface="Times New Roman" panose="02020603050405020304" pitchFamily="18" charset="0"/>
                <a:cs typeface="Times New Roman" panose="02020603050405020304" pitchFamily="18" charset="0"/>
              </a:rPr>
              <a:t>2.Sosyal algı: </a:t>
            </a:r>
            <a:r>
              <a:rPr lang="tr-TR" sz="2000" dirty="0" smtClean="0">
                <a:latin typeface="Times New Roman" panose="02020603050405020304" pitchFamily="18" charset="0"/>
                <a:cs typeface="Times New Roman" panose="02020603050405020304" pitchFamily="18" charset="0"/>
              </a:rPr>
              <a:t>Diğer insanlar hakkındaki anlayışımızı şekillendirir. </a:t>
            </a:r>
          </a:p>
          <a:p>
            <a:pPr>
              <a:lnSpc>
                <a:spcPct val="120000"/>
              </a:lnSpc>
            </a:pPr>
            <a:r>
              <a:rPr lang="tr-TR" sz="2000" b="1" i="1" dirty="0" smtClean="0">
                <a:latin typeface="Times New Roman" panose="02020603050405020304" pitchFamily="18" charset="0"/>
                <a:cs typeface="Times New Roman" panose="02020603050405020304" pitchFamily="18" charset="0"/>
              </a:rPr>
              <a:t>Tanımlayıcı olarak kullanma: Başkalarını, kendimizde tanımlayıcı olarak gördüğümüz niteliklerle tanımlarız. </a:t>
            </a:r>
          </a:p>
          <a:p>
            <a:pPr>
              <a:lnSpc>
                <a:spcPct val="120000"/>
              </a:lnSpc>
            </a:pPr>
            <a:r>
              <a:rPr lang="tr-TR" sz="2000" dirty="0" smtClean="0">
                <a:latin typeface="Times New Roman" panose="02020603050405020304" pitchFamily="18" charset="0"/>
                <a:cs typeface="Times New Roman" panose="02020603050405020304" pitchFamily="18" charset="0"/>
              </a:rPr>
              <a:t>Kendinizi zeki ve yaratıcı biri olarak görüyorsanız, karşınızdaki insanlarda da bu bilgileri arar, onları değerlendirirken bu bilgileri kullanırız.</a:t>
            </a:r>
          </a:p>
          <a:p>
            <a:pPr>
              <a:lnSpc>
                <a:spcPct val="120000"/>
              </a:lnSpc>
            </a:pPr>
            <a:r>
              <a:rPr lang="tr-TR" sz="2000" dirty="0" smtClean="0">
                <a:latin typeface="Times New Roman" panose="02020603050405020304" pitchFamily="18" charset="0"/>
                <a:cs typeface="Times New Roman" panose="02020603050405020304" pitchFamily="18" charset="0"/>
              </a:rPr>
              <a:t>Kendini zeki ve yaratıcı olarak gören Umut, arkadaşını tanımlarken bu iki özellik </a:t>
            </a:r>
            <a:r>
              <a:rPr lang="tr-TR" sz="2000" dirty="0" err="1" smtClean="0">
                <a:latin typeface="Times New Roman" panose="02020603050405020304" pitchFamily="18" charset="0"/>
                <a:cs typeface="Times New Roman" panose="02020603050405020304" pitchFamily="18" charset="0"/>
              </a:rPr>
              <a:t>kapsamıda</a:t>
            </a:r>
            <a:r>
              <a:rPr lang="tr-TR" sz="2000" dirty="0" smtClean="0">
                <a:latin typeface="Times New Roman" panose="02020603050405020304" pitchFamily="18" charset="0"/>
                <a:cs typeface="Times New Roman" panose="02020603050405020304" pitchFamily="18" charset="0"/>
              </a:rPr>
              <a:t> tanımlar</a:t>
            </a:r>
          </a:p>
          <a:p>
            <a:pPr>
              <a:lnSpc>
                <a:spcPct val="120000"/>
              </a:lnSpc>
            </a:pPr>
            <a:r>
              <a:rPr lang="tr-TR" sz="2000" dirty="0" smtClean="0">
                <a:latin typeface="Times New Roman" panose="02020603050405020304" pitchFamily="18" charset="0"/>
                <a:cs typeface="Times New Roman" panose="02020603050405020304" pitchFamily="18" charset="0"/>
              </a:rPr>
              <a:t>-Arkadaşım  Ahmet ile mutlaka tanışmalısın.Gerçekten çok akıllı ama pek yaratıcı değil.</a:t>
            </a:r>
            <a:endParaRPr lang="tr-TR" sz="2000" b="1" dirty="0" smtClean="0">
              <a:latin typeface="Times New Roman" panose="02020603050405020304" pitchFamily="18" charset="0"/>
              <a:cs typeface="Times New Roman" panose="02020603050405020304" pitchFamily="18" charset="0"/>
            </a:endParaRPr>
          </a:p>
          <a:p>
            <a:pPr>
              <a:lnSpc>
                <a:spcPct val="120000"/>
              </a:lnSpc>
            </a:pPr>
            <a:r>
              <a:rPr lang="tr-TR" sz="2000" b="1" dirty="0" smtClean="0">
                <a:latin typeface="Times New Roman" panose="02020603050405020304" pitchFamily="18" charset="0"/>
                <a:cs typeface="Times New Roman" panose="02020603050405020304" pitchFamily="18" charset="0"/>
              </a:rPr>
              <a:t>Referans noktası olarak kullanma:Kendi şartlarımızla eşit veya daha fazla  olma durumuna göre tanımlarız</a:t>
            </a:r>
            <a:endParaRPr lang="tr-TR" sz="2000" dirty="0" smtClean="0">
              <a:latin typeface="Times New Roman" panose="02020603050405020304" pitchFamily="18" charset="0"/>
              <a:cs typeface="Times New Roman" panose="02020603050405020304" pitchFamily="18" charset="0"/>
            </a:endParaRPr>
          </a:p>
          <a:p>
            <a:pPr>
              <a:lnSpc>
                <a:spcPct val="120000"/>
              </a:lnSpc>
            </a:pPr>
            <a:r>
              <a:rPr lang="tr-TR" sz="2000" dirty="0" smtClean="0">
                <a:latin typeface="Times New Roman" panose="02020603050405020304" pitchFamily="18" charset="0"/>
                <a:cs typeface="Times New Roman" panose="02020603050405020304" pitchFamily="18" charset="0"/>
              </a:rPr>
              <a:t>Zeynep çok çalışkandır (en az benim kadar çalışıyor, notları benimki kadar iyi hatta benden yüksek)</a:t>
            </a:r>
          </a:p>
          <a:p>
            <a:pPr>
              <a:lnSpc>
                <a:spcPct val="120000"/>
              </a:lnSpc>
            </a:pPr>
            <a:r>
              <a:rPr lang="tr-TR" sz="2000" b="1" dirty="0" smtClean="0">
                <a:latin typeface="Times New Roman" panose="02020603050405020304" pitchFamily="18" charset="0"/>
                <a:cs typeface="Times New Roman" panose="02020603050405020304" pitchFamily="18" charset="0"/>
              </a:rPr>
              <a:t>Yargıları şekillendirmede kullanma: </a:t>
            </a:r>
            <a:r>
              <a:rPr lang="tr-TR" sz="2000" dirty="0" smtClean="0">
                <a:latin typeface="Times New Roman" panose="02020603050405020304" pitchFamily="18" charset="0"/>
                <a:cs typeface="Times New Roman" panose="02020603050405020304" pitchFamily="18" charset="0"/>
              </a:rPr>
              <a:t>Örneğin, liderliği hangi niteliklerle nitelendiriyorsunuz? </a:t>
            </a:r>
          </a:p>
          <a:p>
            <a:pPr algn="ctr">
              <a:lnSpc>
                <a:spcPct val="120000"/>
              </a:lnSpc>
              <a:buNone/>
            </a:pPr>
            <a:r>
              <a:rPr lang="tr-TR" sz="2000" dirty="0" smtClean="0">
                <a:latin typeface="Times New Roman" panose="02020603050405020304" pitchFamily="18" charset="0"/>
                <a:cs typeface="Times New Roman" panose="02020603050405020304" pitchFamily="18" charset="0"/>
              </a:rPr>
              <a:t>Yaratıcılık, zekaya , uyum, kararlılık  ?</a:t>
            </a:r>
          </a:p>
          <a:p>
            <a:pPr algn="ctr">
              <a:lnSpc>
                <a:spcPct val="120000"/>
              </a:lnSpc>
              <a:buNone/>
            </a:pPr>
            <a:endParaRPr lang="tr-TR" sz="20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75656" y="3214187"/>
            <a:ext cx="6554867" cy="1524000"/>
          </a:xfrm>
        </p:spPr>
        <p:txBody>
          <a:bodyPr>
            <a:normAutofit/>
          </a:bodyPr>
          <a:lstStyle/>
          <a:p>
            <a:r>
              <a:rPr lang="tr-TR" i="1" dirty="0" smtClean="0">
                <a:solidFill>
                  <a:srgbClr val="7030A0"/>
                </a:solidFill>
                <a:effectLst>
                  <a:outerShdw blurRad="38100" dist="38100" dir="2700000" algn="tl">
                    <a:srgbClr val="000000">
                      <a:alpha val="43137"/>
                    </a:srgbClr>
                  </a:outerShdw>
                </a:effectLst>
              </a:rPr>
              <a:t>Hangi bebeğin ebeveyni olmak isterdiniz?</a:t>
            </a:r>
            <a:endParaRPr lang="tr-TR" i="1" dirty="0">
              <a:solidFill>
                <a:srgbClr val="7030A0"/>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1071538" y="6072206"/>
            <a:ext cx="6615130" cy="785794"/>
          </a:xfrm>
        </p:spPr>
        <p:txBody>
          <a:bodyPr/>
          <a:lstStyle/>
          <a:p>
            <a:pPr algn="ctr">
              <a:buNone/>
            </a:pPr>
            <a:endParaRPr lang="tr-TR" dirty="0" smtClean="0"/>
          </a:p>
          <a:p>
            <a:endParaRPr lang="tr-TR" dirty="0"/>
          </a:p>
        </p:txBody>
      </p:sp>
      <p:sp>
        <p:nvSpPr>
          <p:cNvPr id="4" name="3 Metin kutusu"/>
          <p:cNvSpPr txBox="1"/>
          <p:nvPr/>
        </p:nvSpPr>
        <p:spPr>
          <a:xfrm>
            <a:off x="270803" y="982615"/>
            <a:ext cx="3571900" cy="1908215"/>
          </a:xfrm>
          <a:prstGeom prst="rect">
            <a:avLst/>
          </a:prstGeom>
          <a:noFill/>
        </p:spPr>
        <p:txBody>
          <a:bodyPr wrap="square" rtlCol="0">
            <a:spAutoFit/>
          </a:bodyPr>
          <a:lstStyle/>
          <a:p>
            <a:pPr algn="ctr"/>
            <a:r>
              <a:rPr lang="tr-TR" sz="2000" b="1" dirty="0" smtClean="0">
                <a:solidFill>
                  <a:srgbClr val="00B0F0"/>
                </a:solidFill>
                <a:effectLst>
                  <a:outerShdw blurRad="38100" dist="38100" dir="2700000" algn="tl">
                    <a:srgbClr val="000000">
                      <a:alpha val="43137"/>
                    </a:srgbClr>
                  </a:outerShdw>
                </a:effectLst>
              </a:rPr>
              <a:t>1.</a:t>
            </a:r>
          </a:p>
          <a:p>
            <a:pPr algn="ctr"/>
            <a:r>
              <a:rPr lang="tr-TR" sz="2000" b="1" dirty="0" smtClean="0">
                <a:solidFill>
                  <a:srgbClr val="00B0F0"/>
                </a:solidFill>
                <a:effectLst>
                  <a:outerShdw blurRad="38100" dist="38100" dir="2700000" algn="tl">
                    <a:srgbClr val="000000">
                      <a:alpha val="43137"/>
                    </a:srgbClr>
                  </a:outerShdw>
                </a:effectLst>
              </a:rPr>
              <a:t>Kafatası anomalisi (normalden büyük bir kafatasıyla) ile doğan, 3 yaşına kadar konuşamayan  bir bebek.</a:t>
            </a:r>
          </a:p>
          <a:p>
            <a:endParaRPr lang="tr-TR" dirty="0"/>
          </a:p>
        </p:txBody>
      </p:sp>
      <p:sp>
        <p:nvSpPr>
          <p:cNvPr id="5" name="4 Dikdörtgen"/>
          <p:cNvSpPr/>
          <p:nvPr/>
        </p:nvSpPr>
        <p:spPr>
          <a:xfrm>
            <a:off x="4379103" y="982615"/>
            <a:ext cx="4071934" cy="1323439"/>
          </a:xfrm>
          <a:prstGeom prst="rect">
            <a:avLst/>
          </a:prstGeom>
        </p:spPr>
        <p:txBody>
          <a:bodyPr wrap="square">
            <a:spAutoFit/>
          </a:bodyPr>
          <a:lstStyle/>
          <a:p>
            <a:pPr algn="ctr"/>
            <a:r>
              <a:rPr lang="tr-TR" sz="2000" b="1" dirty="0" smtClean="0">
                <a:solidFill>
                  <a:srgbClr val="FF0000"/>
                </a:solidFill>
                <a:effectLst>
                  <a:outerShdw blurRad="38100" dist="38100" dir="2700000" algn="tl">
                    <a:srgbClr val="000000">
                      <a:alpha val="43137"/>
                    </a:srgbClr>
                  </a:outerShdw>
                </a:effectLst>
              </a:rPr>
              <a:t>2.</a:t>
            </a:r>
          </a:p>
          <a:p>
            <a:pPr algn="ctr"/>
            <a:r>
              <a:rPr lang="tr-TR" sz="2000" b="1" dirty="0" smtClean="0">
                <a:solidFill>
                  <a:srgbClr val="FF0000"/>
                </a:solidFill>
                <a:effectLst>
                  <a:outerShdw blurRad="38100" dist="38100" dir="2700000" algn="tl">
                    <a:srgbClr val="000000">
                      <a:alpha val="43137"/>
                    </a:srgbClr>
                  </a:outerShdw>
                </a:effectLst>
              </a:rPr>
              <a:t>6 çocuklu bir ailede  4. sırada doğan, oldukça sağlık bir bebek </a:t>
            </a:r>
            <a:r>
              <a:rPr lang="tr-TR" sz="2000" dirty="0" smtClean="0"/>
              <a:t>.</a:t>
            </a:r>
            <a:br>
              <a:rPr lang="tr-TR" sz="2000" dirty="0" smtClean="0"/>
            </a:br>
            <a:endParaRPr lang="tr-TR"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2000"/>
                                        <p:tgtEl>
                                          <p:spTgt spid="4"/>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left)">
                                      <p:cBhvr>
                                        <p:cTn id="1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5576" y="1293011"/>
            <a:ext cx="7992888" cy="1524000"/>
          </a:xfrm>
        </p:spPr>
        <p:txBody>
          <a:bodyPr/>
          <a:lstStyle/>
          <a:p>
            <a:r>
              <a:rPr lang="tr-TR" dirty="0" smtClean="0"/>
              <a:t>1. SEÇENEK						2. SEÇENEK</a:t>
            </a:r>
            <a:endParaRPr lang="tr-TR" dirty="0"/>
          </a:p>
        </p:txBody>
      </p:sp>
      <p:pic>
        <p:nvPicPr>
          <p:cNvPr id="4" name="İçerik Yer Tutucusu 3"/>
          <p:cNvPicPr>
            <a:picLocks noGrp="1" noChangeAspect="1"/>
          </p:cNvPicPr>
          <p:nvPr>
            <p:ph idx="1"/>
          </p:nvPr>
        </p:nvPicPr>
        <p:blipFill>
          <a:blip r:embed="rId2"/>
          <a:stretch>
            <a:fillRect/>
          </a:stretch>
        </p:blipFill>
        <p:spPr>
          <a:xfrm>
            <a:off x="841846" y="2817011"/>
            <a:ext cx="2145978" cy="2145978"/>
          </a:xfrm>
          <a:prstGeom prst="rect">
            <a:avLst/>
          </a:prstGeom>
        </p:spPr>
      </p:pic>
      <p:pic>
        <p:nvPicPr>
          <p:cNvPr id="5" name="6 Resim" descr="hitler.jpg"/>
          <p:cNvPicPr>
            <a:picLocks noChangeAspect="1"/>
          </p:cNvPicPr>
          <p:nvPr/>
        </p:nvPicPr>
        <p:blipFill>
          <a:blip r:embed="rId3"/>
          <a:stretch>
            <a:fillRect/>
          </a:stretch>
        </p:blipFill>
        <p:spPr>
          <a:xfrm>
            <a:off x="5076056" y="2817011"/>
            <a:ext cx="2876550" cy="2052149"/>
          </a:xfrm>
          <a:prstGeom prst="rect">
            <a:avLst/>
          </a:prstGeom>
          <a:ln>
            <a:noFill/>
          </a:ln>
          <a:effectLst>
            <a:softEdge rad="112500"/>
          </a:effectLst>
        </p:spPr>
      </p:pic>
      <p:pic>
        <p:nvPicPr>
          <p:cNvPr id="6" name="Resim 5"/>
          <p:cNvPicPr>
            <a:picLocks noChangeAspect="1"/>
          </p:cNvPicPr>
          <p:nvPr/>
        </p:nvPicPr>
        <p:blipFill>
          <a:blip r:embed="rId4"/>
          <a:stretch>
            <a:fillRect/>
          </a:stretch>
        </p:blipFill>
        <p:spPr>
          <a:xfrm>
            <a:off x="1403648" y="4997804"/>
            <a:ext cx="6389162" cy="798645"/>
          </a:xfrm>
          <a:prstGeom prst="rect">
            <a:avLst/>
          </a:prstGeom>
        </p:spPr>
      </p:pic>
    </p:spTree>
    <p:extLst>
      <p:ext uri="{BB962C8B-B14F-4D97-AF65-F5344CB8AC3E}">
        <p14:creationId xmlns:p14="http://schemas.microsoft.com/office/powerpoint/2010/main" val="90220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8)">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2929</TotalTime>
  <Words>767</Words>
  <Application>Microsoft Office PowerPoint</Application>
  <PresentationFormat>Ekran Gösterisi (4:3)</PresentationFormat>
  <Paragraphs>115</Paragraphs>
  <Slides>24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24</vt:i4>
      </vt:variant>
    </vt:vector>
  </HeadingPairs>
  <TitlesOfParts>
    <vt:vector size="28" baseType="lpstr">
      <vt:lpstr>Century Gothic</vt:lpstr>
      <vt:lpstr>Times New Roman</vt:lpstr>
      <vt:lpstr>Wingdings 3</vt:lpstr>
      <vt:lpstr>Dilim</vt:lpstr>
      <vt:lpstr>Kendini tanımada boyutlar</vt:lpstr>
      <vt:lpstr>İçerik</vt:lpstr>
      <vt:lpstr>PowerPoint Sunusu</vt:lpstr>
      <vt:lpstr>PowerPoint Sunusu</vt:lpstr>
      <vt:lpstr>Kendini Tanıma Uygulaması </vt:lpstr>
      <vt:lpstr>Kendini Tanıma Uygulaması </vt:lpstr>
      <vt:lpstr>Kendini Tanıma Uygulaması </vt:lpstr>
      <vt:lpstr>Hangi bebeğin ebeveyni olmak isterdiniz?</vt:lpstr>
      <vt:lpstr>1. SEÇENEK      2. SEÇENEK</vt:lpstr>
      <vt:lpstr>PowerPoint Sunusu</vt:lpstr>
      <vt:lpstr>PowerPoint Sunusu</vt:lpstr>
      <vt:lpstr>Johari penceresi</vt:lpstr>
      <vt:lpstr>Johari penceresi </vt:lpstr>
      <vt:lpstr>PowerPoint Sunusu</vt:lpstr>
      <vt:lpstr>PowerPoint Sunusu</vt:lpstr>
      <vt:lpstr>PowerPoint Sunusu</vt:lpstr>
      <vt:lpstr>PowerPoint Sunusu</vt:lpstr>
      <vt:lpstr>Hangi Johari penceresinde kişi kendini diğer pencerelere göre daha iyi tanıyordur? Neden?</vt:lpstr>
      <vt:lpstr>Geri bildirim </vt:lpstr>
      <vt:lpstr>Geri bildirim </vt:lpstr>
      <vt:lpstr>Kendini Tanıma ve Hemşirelikte Kullanımı</vt:lpstr>
      <vt:lpstr>Kendini Tanıma ve Hemşirelikte Kullanımı</vt:lpstr>
      <vt:lpstr>Ödev</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Kendini tanımada boyutlar</dc:title>
  <dc:creator>sb</dc:creator>
  <cp:lastModifiedBy>ayşegül</cp:lastModifiedBy>
  <cp:revision>101</cp:revision>
  <dcterms:created xsi:type="dcterms:W3CDTF">2020-07-20T08:09:59Z</dcterms:created>
  <dcterms:modified xsi:type="dcterms:W3CDTF">2020-11-06T06:25:20Z</dcterms:modified>
</cp:coreProperties>
</file>