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E7DA-3BAC-4F68-9BEB-BCD55C1C4C06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EC15F1E-3D44-4958-A09C-28DB428E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011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E7DA-3BAC-4F68-9BEB-BCD55C1C4C06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EC15F1E-3D44-4958-A09C-28DB428E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2900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E7DA-3BAC-4F68-9BEB-BCD55C1C4C06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EC15F1E-3D44-4958-A09C-28DB428E608E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4195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E7DA-3BAC-4F68-9BEB-BCD55C1C4C06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EC15F1E-3D44-4958-A09C-28DB428E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3872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E7DA-3BAC-4F68-9BEB-BCD55C1C4C06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EC15F1E-3D44-4958-A09C-28DB428E608E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84168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E7DA-3BAC-4F68-9BEB-BCD55C1C4C06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EC15F1E-3D44-4958-A09C-28DB428E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429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E7DA-3BAC-4F68-9BEB-BCD55C1C4C06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15F1E-3D44-4958-A09C-28DB428E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9019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E7DA-3BAC-4F68-9BEB-BCD55C1C4C06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15F1E-3D44-4958-A09C-28DB428E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2347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E7DA-3BAC-4F68-9BEB-BCD55C1C4C06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15F1E-3D44-4958-A09C-28DB428E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4896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E7DA-3BAC-4F68-9BEB-BCD55C1C4C06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EC15F1E-3D44-4958-A09C-28DB428E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314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E7DA-3BAC-4F68-9BEB-BCD55C1C4C06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EC15F1E-3D44-4958-A09C-28DB428E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555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E7DA-3BAC-4F68-9BEB-BCD55C1C4C06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EC15F1E-3D44-4958-A09C-28DB428E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355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E7DA-3BAC-4F68-9BEB-BCD55C1C4C06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15F1E-3D44-4958-A09C-28DB428E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9102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E7DA-3BAC-4F68-9BEB-BCD55C1C4C06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15F1E-3D44-4958-A09C-28DB428E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173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E7DA-3BAC-4F68-9BEB-BCD55C1C4C06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15F1E-3D44-4958-A09C-28DB428E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0165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E7DA-3BAC-4F68-9BEB-BCD55C1C4C06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EC15F1E-3D44-4958-A09C-28DB428E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143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9E7DA-3BAC-4F68-9BEB-BCD55C1C4C06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EC15F1E-3D44-4958-A09C-28DB428E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82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453640" y="685799"/>
            <a:ext cx="9263538" cy="2773681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4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r-TR" sz="4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4000" b="1" dirty="0"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r-TR" sz="4000" b="1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4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r-TR" sz="4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4000" b="1" dirty="0"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r-TR" sz="4000" b="1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4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r-TR" sz="4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4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Çalışmaların Tamamlanması  </a:t>
            </a:r>
            <a:br>
              <a:rPr lang="tr-TR" sz="4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087881" y="1889761"/>
            <a:ext cx="9416732" cy="4013902"/>
          </a:xfrm>
        </p:spPr>
        <p:txBody>
          <a:bodyPr/>
          <a:lstStyle/>
          <a:p>
            <a:pPr algn="ctr"/>
            <a:endParaRPr lang="tr-TR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Teorik bilgilerin tekrarlanması</a:t>
            </a:r>
          </a:p>
          <a:p>
            <a:pPr algn="just"/>
            <a:r>
              <a:rPr lang="tr-TR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Dönem içinde yapılan uygulama çalışmalarının </a:t>
            </a:r>
            <a:r>
              <a:rPr lang="tr-TR" b="1" smtClean="0">
                <a:ea typeface="Calibri" panose="020F0502020204030204" pitchFamily="34" charset="0"/>
                <a:cs typeface="Times New Roman" panose="02020603050405020304" pitchFamily="18" charset="0"/>
              </a:rPr>
              <a:t>gözden geçirilmesi</a:t>
            </a:r>
          </a:p>
          <a:p>
            <a:pPr algn="just"/>
            <a:r>
              <a:rPr lang="tr-TR" b="1" smtClean="0">
                <a:ea typeface="Calibri" panose="020F0502020204030204" pitchFamily="34" charset="0"/>
                <a:cs typeface="Times New Roman" panose="02020603050405020304" pitchFamily="18" charset="0"/>
              </a:rPr>
              <a:t>Çalışmaların </a:t>
            </a:r>
            <a:r>
              <a:rPr lang="tr-TR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Değerlendirilmesi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26803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</TotalTime>
  <Words>12</Words>
  <Application>Microsoft Office PowerPoint</Application>
  <PresentationFormat>Geniş ekran</PresentationFormat>
  <Paragraphs>5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Times New Roman</vt:lpstr>
      <vt:lpstr>Wingdings 3</vt:lpstr>
      <vt:lpstr>Duman</vt:lpstr>
      <vt:lpstr>     Çalışmaların Tamamlanması    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Çalışmaların Tamamlanması    </dc:title>
  <dc:creator>Hatice</dc:creator>
  <cp:lastModifiedBy>Hatice</cp:lastModifiedBy>
  <cp:revision>5</cp:revision>
  <dcterms:created xsi:type="dcterms:W3CDTF">2017-11-18T14:54:46Z</dcterms:created>
  <dcterms:modified xsi:type="dcterms:W3CDTF">2017-11-19T21:08:34Z</dcterms:modified>
</cp:coreProperties>
</file>