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1922725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3797479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137094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3661770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2542190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3403725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130775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712784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3272381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202413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9418DE-1B34-45B9-9D6C-BB5324614BE7}"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2307528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9418DE-1B34-45B9-9D6C-BB5324614BE7}"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42E80-ED2A-488B-914E-7EB2210449C0}" type="slidenum">
              <a:rPr lang="tr-TR" smtClean="0"/>
              <a:pPr/>
              <a:t>‹#›</a:t>
            </a:fld>
            <a:endParaRPr lang="tr-TR"/>
          </a:p>
        </p:txBody>
      </p:sp>
    </p:spTree>
    <p:extLst>
      <p:ext uri="{BB962C8B-B14F-4D97-AF65-F5344CB8AC3E}">
        <p14:creationId xmlns="" xmlns:p14="http://schemas.microsoft.com/office/powerpoint/2010/main" val="1766214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1982 ANAYASASINA GÖRE YÜRÜTME ORGANI</a:t>
            </a:r>
            <a:endParaRPr lang="tr-TR" b="1" dirty="0"/>
          </a:p>
        </p:txBody>
      </p:sp>
    </p:spTree>
    <p:extLst>
      <p:ext uri="{BB962C8B-B14F-4D97-AF65-F5344CB8AC3E}">
        <p14:creationId xmlns="" xmlns:p14="http://schemas.microsoft.com/office/powerpoint/2010/main" val="258250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57" y="2644685"/>
            <a:ext cx="10515600" cy="1325563"/>
          </a:xfrm>
        </p:spPr>
        <p:txBody>
          <a:bodyPr>
            <a:normAutofit fontScale="90000"/>
          </a:bodyPr>
          <a:lstStyle/>
          <a:p>
            <a:r>
              <a:rPr lang="tr-TR" sz="3900" dirty="0" smtClean="0"/>
              <a:t>I. Genel Olarak Yürütme Kavramı </a:t>
            </a:r>
            <a:br>
              <a:rPr lang="tr-TR" sz="3900" dirty="0" smtClean="0"/>
            </a:br>
            <a:r>
              <a:rPr lang="tr-TR" sz="3900" dirty="0" smtClean="0"/>
              <a:t>II. Cumhurbaşkanı</a:t>
            </a:r>
            <a:br>
              <a:rPr lang="tr-TR" sz="3900" dirty="0" smtClean="0"/>
            </a:br>
            <a:r>
              <a:rPr lang="tr-TR" sz="3900" dirty="0"/>
              <a:t>	</a:t>
            </a:r>
            <a:r>
              <a:rPr lang="tr-TR" sz="3900" dirty="0" smtClean="0"/>
              <a:t>a. Seçimi </a:t>
            </a:r>
            <a:br>
              <a:rPr lang="tr-TR" sz="3900" dirty="0" smtClean="0"/>
            </a:br>
            <a:r>
              <a:rPr lang="tr-TR" sz="3900" dirty="0"/>
              <a:t>	</a:t>
            </a:r>
            <a:r>
              <a:rPr lang="tr-TR" sz="3900" dirty="0" smtClean="0"/>
              <a:t>b. Görev ve Yetkileri</a:t>
            </a:r>
            <a:br>
              <a:rPr lang="tr-TR" sz="3900" dirty="0" smtClean="0"/>
            </a:br>
            <a:r>
              <a:rPr lang="tr-TR" sz="3900" dirty="0" smtClean="0"/>
              <a:t>	    i)Düzenleme Yetkileri</a:t>
            </a:r>
            <a:br>
              <a:rPr lang="tr-TR" sz="3900" dirty="0" smtClean="0"/>
            </a:br>
            <a:r>
              <a:rPr lang="tr-TR" sz="3900" dirty="0" smtClean="0"/>
              <a:t>		Cumhurbaşkanlığı Kararnamesi</a:t>
            </a:r>
            <a:br>
              <a:rPr lang="tr-TR" sz="3900" dirty="0" smtClean="0"/>
            </a:br>
            <a:r>
              <a:rPr lang="tr-TR" sz="3900" dirty="0" smtClean="0"/>
              <a:t>		Yönetmelik</a:t>
            </a:r>
            <a:br>
              <a:rPr lang="tr-TR" sz="3900" dirty="0" smtClean="0"/>
            </a:br>
            <a:r>
              <a:rPr lang="tr-TR" sz="3900" dirty="0" smtClean="0"/>
              <a:t>	    ii)Diğer Yetkileri</a:t>
            </a:r>
            <a:br>
              <a:rPr lang="tr-TR" sz="3900" dirty="0" smtClean="0"/>
            </a:br>
            <a:r>
              <a:rPr lang="tr-TR" sz="3900" dirty="0"/>
              <a:t>	</a:t>
            </a:r>
            <a:r>
              <a:rPr lang="tr-TR" sz="3900" dirty="0" smtClean="0"/>
              <a:t>c. Siyasal Sorumsuzluğu</a:t>
            </a:r>
            <a:br>
              <a:rPr lang="tr-TR" sz="3900" dirty="0" smtClean="0"/>
            </a:br>
            <a:r>
              <a:rPr lang="tr-TR" sz="3900" dirty="0"/>
              <a:t>	</a:t>
            </a:r>
            <a:r>
              <a:rPr lang="tr-TR" sz="3900" dirty="0" smtClean="0"/>
              <a:t>d. Cezai Sorumluluğu</a:t>
            </a:r>
            <a:br>
              <a:rPr lang="tr-TR" sz="3900" dirty="0" smtClean="0"/>
            </a:br>
            <a:r>
              <a:rPr lang="tr-TR" sz="3900" dirty="0"/>
              <a:t>	</a:t>
            </a:r>
            <a:r>
              <a:rPr lang="tr-TR" sz="3900" dirty="0" smtClean="0"/>
              <a:t>e. Cumhurbaşkanına Vekâlet</a:t>
            </a:r>
            <a:br>
              <a:rPr lang="tr-TR" sz="3900" dirty="0" smtClean="0"/>
            </a:br>
            <a:r>
              <a:rPr lang="tr-TR" sz="3900" dirty="0" smtClean="0"/>
              <a:t>III. Cumhurbaşkanı Yardımcıları</a:t>
            </a:r>
            <a:endParaRPr lang="tr-TR" dirty="0"/>
          </a:p>
        </p:txBody>
      </p:sp>
    </p:spTree>
    <p:extLst>
      <p:ext uri="{BB962C8B-B14F-4D97-AF65-F5344CB8AC3E}">
        <p14:creationId xmlns="" xmlns:p14="http://schemas.microsoft.com/office/powerpoint/2010/main" val="327976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5625" y="2425746"/>
            <a:ext cx="10515600" cy="1325563"/>
          </a:xfrm>
        </p:spPr>
        <p:txBody>
          <a:bodyPr>
            <a:normAutofit fontScale="90000"/>
          </a:bodyPr>
          <a:lstStyle/>
          <a:p>
            <a:r>
              <a:rPr lang="tr-TR" dirty="0" smtClean="0"/>
              <a:t>IV. Bakanlar Kurulu</a:t>
            </a:r>
            <a:br>
              <a:rPr lang="tr-TR" dirty="0" smtClean="0"/>
            </a:br>
            <a:r>
              <a:rPr lang="tr-TR" dirty="0"/>
              <a:t>	</a:t>
            </a:r>
            <a:r>
              <a:rPr lang="tr-TR" dirty="0" smtClean="0"/>
              <a:t>a. Kuruluşu</a:t>
            </a:r>
            <a:br>
              <a:rPr lang="tr-TR" dirty="0" smtClean="0"/>
            </a:br>
            <a:r>
              <a:rPr lang="tr-TR" dirty="0"/>
              <a:t>	</a:t>
            </a:r>
            <a:r>
              <a:rPr lang="tr-TR" dirty="0" smtClean="0"/>
              <a:t>b. Yapısı</a:t>
            </a:r>
            <a:br>
              <a:rPr lang="tr-TR" dirty="0" smtClean="0"/>
            </a:br>
            <a:r>
              <a:rPr lang="tr-TR" dirty="0" smtClean="0"/>
              <a:t>	c. Görev ve Yetkileri</a:t>
            </a:r>
            <a:br>
              <a:rPr lang="tr-TR" dirty="0" smtClean="0"/>
            </a:br>
            <a:r>
              <a:rPr lang="tr-TR" dirty="0" smtClean="0"/>
              <a:t>	     i) Düzenleme Yetkileri</a:t>
            </a:r>
            <a:br>
              <a:rPr lang="tr-TR" dirty="0" smtClean="0"/>
            </a:br>
            <a:r>
              <a:rPr lang="tr-TR" dirty="0" smtClean="0"/>
              <a:t>		Kanun Hükmünde Kararnameler</a:t>
            </a:r>
            <a:br>
              <a:rPr lang="tr-TR" dirty="0" smtClean="0"/>
            </a:br>
            <a:r>
              <a:rPr lang="tr-TR" dirty="0" smtClean="0"/>
              <a:t>		Diğer Düzenleyici İşlemler</a:t>
            </a:r>
            <a:br>
              <a:rPr lang="tr-TR" dirty="0" smtClean="0"/>
            </a:br>
            <a:r>
              <a:rPr lang="tr-TR" dirty="0" smtClean="0"/>
              <a:t>	     ii) Diğer Yetkileri</a:t>
            </a:r>
            <a:br>
              <a:rPr lang="tr-TR" dirty="0" smtClean="0"/>
            </a:br>
            <a:r>
              <a:rPr lang="tr-TR" dirty="0"/>
              <a:t>	</a:t>
            </a:r>
            <a:r>
              <a:rPr lang="tr-TR" dirty="0" smtClean="0"/>
              <a:t>c. Bakanlar Kurulunun Sorumluluğu</a:t>
            </a:r>
            <a:br>
              <a:rPr lang="tr-TR" dirty="0" smtClean="0"/>
            </a:br>
            <a:r>
              <a:rPr lang="tr-TR" smtClean="0"/>
              <a:t>	</a:t>
            </a:r>
            <a:r>
              <a:rPr lang="tr-TR" dirty="0" smtClean="0"/>
              <a:t/>
            </a:r>
            <a:br>
              <a:rPr lang="tr-TR" dirty="0" smtClean="0"/>
            </a:br>
            <a:r>
              <a:rPr lang="tr-TR" dirty="0"/>
              <a:t>	</a:t>
            </a:r>
          </a:p>
        </p:txBody>
      </p:sp>
    </p:spTree>
    <p:extLst>
      <p:ext uri="{BB962C8B-B14F-4D97-AF65-F5344CB8AC3E}">
        <p14:creationId xmlns="" xmlns:p14="http://schemas.microsoft.com/office/powerpoint/2010/main" val="5737716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15</Words>
  <Application>Microsoft Office PowerPoint</Application>
  <PresentationFormat>Özel</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Office Teması</vt:lpstr>
      <vt:lpstr>1982 ANAYASASINA GÖRE YÜRÜTME ORGANI</vt:lpstr>
      <vt:lpstr>I. Genel Olarak Yürütme Kavramı  II. Cumhurbaşkanı  a. Seçimi   b. Görev ve Yetkileri      i)Düzenleme Yetkileri   Cumhurbaşkanlığı Kararnamesi   Yönetmelik      ii)Diğer Yetkileri  c. Siyasal Sorumsuzluğu  d. Cezai Sorumluluğu  e. Cumhurbaşkanına Vekâlet III. Cumhurbaşkanı Yardımcıları</vt:lpstr>
      <vt:lpstr>IV. Bakanlar Kurulu  a. Kuruluşu  b. Yapısı  c. Görev ve Yetkileri       i) Düzenleme Yetkileri   Kanun Hükmünde Kararnameler   Diğer Düzenleyici İşlemler       ii) Diğer Yetkileri  c. Bakanlar Kurulunun Sorumluluğu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Deniz POLAT</dc:creator>
  <cp:lastModifiedBy>Ali Erdem Doğanoğlu</cp:lastModifiedBy>
  <cp:revision>10</cp:revision>
  <dcterms:created xsi:type="dcterms:W3CDTF">2017-11-20T11:02:02Z</dcterms:created>
  <dcterms:modified xsi:type="dcterms:W3CDTF">2017-11-23T12:52:24Z</dcterms:modified>
</cp:coreProperties>
</file>