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10"/>
  </p:notesMasterIdLst>
  <p:sldIdLst>
    <p:sldId id="256" r:id="rId2"/>
    <p:sldId id="257" r:id="rId3"/>
    <p:sldId id="258" r:id="rId4"/>
    <p:sldId id="259" r:id="rId5"/>
    <p:sldId id="262" r:id="rId6"/>
    <p:sldId id="263" r:id="rId7"/>
    <p:sldId id="261"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2F9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29"/>
  </p:normalViewPr>
  <p:slideViewPr>
    <p:cSldViewPr snapToGrid="0" snapToObjects="1">
      <p:cViewPr varScale="1">
        <p:scale>
          <a:sx n="109" d="100"/>
          <a:sy n="109" d="100"/>
        </p:scale>
        <p:origin x="6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274946-B49B-A844-9CE1-19EB5BE2248E}" type="doc">
      <dgm:prSet loTypeId="urn:microsoft.com/office/officeart/2005/8/layout/chevron2" loCatId="" qsTypeId="urn:microsoft.com/office/officeart/2005/8/quickstyle/simple1" qsCatId="simple" csTypeId="urn:microsoft.com/office/officeart/2005/8/colors/accent1_2" csCatId="accent1" phldr="1"/>
      <dgm:spPr/>
      <dgm:t>
        <a:bodyPr/>
        <a:lstStyle/>
        <a:p>
          <a:endParaRPr lang="tr-TR"/>
        </a:p>
      </dgm:t>
    </dgm:pt>
    <dgm:pt modelId="{15F1E759-BF18-DB44-ABDF-233A158A1EC5}">
      <dgm:prSet phldrT="[Metin]" phldr="1" custT="1"/>
      <dgm:spPr>
        <a:solidFill>
          <a:schemeClr val="accent6">
            <a:lumMod val="50000"/>
          </a:schemeClr>
        </a:solidFill>
      </dgm:spPr>
      <dgm:t>
        <a:bodyPr/>
        <a:lstStyle/>
        <a:p>
          <a:endParaRPr lang="tr-TR" sz="2000" dirty="0"/>
        </a:p>
      </dgm:t>
    </dgm:pt>
    <dgm:pt modelId="{AF049304-B4E8-4142-BA87-861679B0D37E}" type="parTrans" cxnId="{3FE789B0-FB09-9A47-B184-3EF72B509196}">
      <dgm:prSet/>
      <dgm:spPr/>
      <dgm:t>
        <a:bodyPr/>
        <a:lstStyle/>
        <a:p>
          <a:endParaRPr lang="tr-TR" sz="2000"/>
        </a:p>
      </dgm:t>
    </dgm:pt>
    <dgm:pt modelId="{1E5451D3-20A8-3748-8E7B-4DA4727D9546}" type="sibTrans" cxnId="{3FE789B0-FB09-9A47-B184-3EF72B509196}">
      <dgm:prSet/>
      <dgm:spPr/>
      <dgm:t>
        <a:bodyPr/>
        <a:lstStyle/>
        <a:p>
          <a:endParaRPr lang="tr-TR" sz="2000"/>
        </a:p>
      </dgm:t>
    </dgm:pt>
    <dgm:pt modelId="{9A3A93A0-4D06-2448-A7D7-3C675220946A}">
      <dgm:prSet phldrT="[Metin]" custT="1"/>
      <dgm:spPr/>
      <dgm:t>
        <a:bodyPr/>
        <a:lstStyle/>
        <a:p>
          <a:r>
            <a:rPr lang="tr-TR" sz="2000" dirty="0"/>
            <a:t>Çocukların güçlü/desteklenmesi gereken yönlerini belirleme</a:t>
          </a:r>
        </a:p>
      </dgm:t>
    </dgm:pt>
    <dgm:pt modelId="{D1BD6FD2-17C9-1D49-8AB8-282DA1676ACF}" type="parTrans" cxnId="{D6C1E39F-1259-6242-BFF1-B41C2A65586C}">
      <dgm:prSet/>
      <dgm:spPr/>
      <dgm:t>
        <a:bodyPr/>
        <a:lstStyle/>
        <a:p>
          <a:endParaRPr lang="tr-TR" sz="2000"/>
        </a:p>
      </dgm:t>
    </dgm:pt>
    <dgm:pt modelId="{18FCEF6F-2C99-9F4D-9BC0-DB9A2E370572}" type="sibTrans" cxnId="{D6C1E39F-1259-6242-BFF1-B41C2A65586C}">
      <dgm:prSet/>
      <dgm:spPr/>
      <dgm:t>
        <a:bodyPr/>
        <a:lstStyle/>
        <a:p>
          <a:endParaRPr lang="tr-TR" sz="2000"/>
        </a:p>
      </dgm:t>
    </dgm:pt>
    <dgm:pt modelId="{6F0B7625-E370-2544-BF67-13AA145DB455}">
      <dgm:prSet phldrT="[Metin]" custT="1"/>
      <dgm:spPr/>
      <dgm:t>
        <a:bodyPr/>
        <a:lstStyle/>
        <a:p>
          <a:endParaRPr lang="tr-TR" sz="2000" dirty="0"/>
        </a:p>
      </dgm:t>
    </dgm:pt>
    <dgm:pt modelId="{D808E019-B4A1-5249-98FC-733A83B9E168}" type="parTrans" cxnId="{F558BBAB-D53A-5746-8C84-A4008A8F44AC}">
      <dgm:prSet/>
      <dgm:spPr/>
      <dgm:t>
        <a:bodyPr/>
        <a:lstStyle/>
        <a:p>
          <a:endParaRPr lang="tr-TR" sz="2000"/>
        </a:p>
      </dgm:t>
    </dgm:pt>
    <dgm:pt modelId="{03F863C6-12D7-C248-85EF-43A8113692FE}" type="sibTrans" cxnId="{F558BBAB-D53A-5746-8C84-A4008A8F44AC}">
      <dgm:prSet/>
      <dgm:spPr/>
      <dgm:t>
        <a:bodyPr/>
        <a:lstStyle/>
        <a:p>
          <a:endParaRPr lang="tr-TR" sz="2000"/>
        </a:p>
      </dgm:t>
    </dgm:pt>
    <dgm:pt modelId="{09294B5D-86D0-324E-9632-09ABA049B9EC}">
      <dgm:prSet phldrT="[Metin]" phldr="1" custT="1"/>
      <dgm:spPr>
        <a:solidFill>
          <a:schemeClr val="accent6">
            <a:lumMod val="50000"/>
          </a:schemeClr>
        </a:solidFill>
      </dgm:spPr>
      <dgm:t>
        <a:bodyPr/>
        <a:lstStyle/>
        <a:p>
          <a:endParaRPr lang="tr-TR" sz="2000" dirty="0"/>
        </a:p>
      </dgm:t>
    </dgm:pt>
    <dgm:pt modelId="{906219B9-AC3A-884A-99F9-23A498BB19FB}" type="parTrans" cxnId="{49047D51-44B5-7548-897A-88E54567BB51}">
      <dgm:prSet/>
      <dgm:spPr/>
      <dgm:t>
        <a:bodyPr/>
        <a:lstStyle/>
        <a:p>
          <a:endParaRPr lang="tr-TR" sz="2000"/>
        </a:p>
      </dgm:t>
    </dgm:pt>
    <dgm:pt modelId="{05EA7572-637F-204D-A179-B8B02C6432ED}" type="sibTrans" cxnId="{49047D51-44B5-7548-897A-88E54567BB51}">
      <dgm:prSet/>
      <dgm:spPr/>
      <dgm:t>
        <a:bodyPr/>
        <a:lstStyle/>
        <a:p>
          <a:endParaRPr lang="tr-TR" sz="2000"/>
        </a:p>
      </dgm:t>
    </dgm:pt>
    <dgm:pt modelId="{AFBAE88A-C48F-CD48-8484-41C5008FE820}">
      <dgm:prSet phldrT="[Metin]" custT="1"/>
      <dgm:spPr/>
      <dgm:t>
        <a:bodyPr/>
        <a:lstStyle/>
        <a:p>
          <a:r>
            <a:rPr lang="tr-TR" sz="2000" dirty="0"/>
            <a:t>Nitelikli yöntem, tekniklerin seçilmesi ve ortamların düzenlenmesi</a:t>
          </a:r>
        </a:p>
      </dgm:t>
    </dgm:pt>
    <dgm:pt modelId="{C7F4D60C-5DE6-C649-96DF-B190F511D3A6}" type="parTrans" cxnId="{CB301952-B8D7-1948-A207-158E21E8C863}">
      <dgm:prSet/>
      <dgm:spPr/>
      <dgm:t>
        <a:bodyPr/>
        <a:lstStyle/>
        <a:p>
          <a:endParaRPr lang="tr-TR" sz="2000"/>
        </a:p>
      </dgm:t>
    </dgm:pt>
    <dgm:pt modelId="{7A51CC16-9EBD-1747-876C-034BE98729DD}" type="sibTrans" cxnId="{CB301952-B8D7-1948-A207-158E21E8C863}">
      <dgm:prSet/>
      <dgm:spPr/>
      <dgm:t>
        <a:bodyPr/>
        <a:lstStyle/>
        <a:p>
          <a:endParaRPr lang="tr-TR" sz="2000"/>
        </a:p>
      </dgm:t>
    </dgm:pt>
    <dgm:pt modelId="{2C1D50C1-3F01-344A-B1E6-04859F7EA45D}">
      <dgm:prSet phldrT="[Metin]" custT="1"/>
      <dgm:spPr/>
      <dgm:t>
        <a:bodyPr/>
        <a:lstStyle/>
        <a:p>
          <a:endParaRPr lang="tr-TR" sz="2000" dirty="0"/>
        </a:p>
      </dgm:t>
    </dgm:pt>
    <dgm:pt modelId="{12EFA93B-5A0C-8A4F-B5D5-48F8EEAA63A8}" type="parTrans" cxnId="{ADBD1DE5-45B7-AC48-B082-FA3B2830865A}">
      <dgm:prSet/>
      <dgm:spPr/>
      <dgm:t>
        <a:bodyPr/>
        <a:lstStyle/>
        <a:p>
          <a:endParaRPr lang="tr-TR" sz="2000"/>
        </a:p>
      </dgm:t>
    </dgm:pt>
    <dgm:pt modelId="{A06FA654-3313-D148-A78F-41069D587A5E}" type="sibTrans" cxnId="{ADBD1DE5-45B7-AC48-B082-FA3B2830865A}">
      <dgm:prSet/>
      <dgm:spPr/>
      <dgm:t>
        <a:bodyPr/>
        <a:lstStyle/>
        <a:p>
          <a:endParaRPr lang="tr-TR" sz="2000"/>
        </a:p>
      </dgm:t>
    </dgm:pt>
    <dgm:pt modelId="{CA1DE641-DFAD-A441-BABC-83066A66A193}">
      <dgm:prSet phldrT="[Metin]" phldr="1" custT="1"/>
      <dgm:spPr>
        <a:solidFill>
          <a:schemeClr val="accent6">
            <a:lumMod val="50000"/>
          </a:schemeClr>
        </a:solidFill>
      </dgm:spPr>
      <dgm:t>
        <a:bodyPr/>
        <a:lstStyle/>
        <a:p>
          <a:endParaRPr lang="tr-TR" sz="2000" dirty="0"/>
        </a:p>
      </dgm:t>
    </dgm:pt>
    <dgm:pt modelId="{84F71659-2B72-A443-8700-1F4B9AC5572A}" type="parTrans" cxnId="{7C2DF782-668F-0D40-BC42-CA641A980323}">
      <dgm:prSet/>
      <dgm:spPr/>
      <dgm:t>
        <a:bodyPr/>
        <a:lstStyle/>
        <a:p>
          <a:endParaRPr lang="tr-TR" sz="2000"/>
        </a:p>
      </dgm:t>
    </dgm:pt>
    <dgm:pt modelId="{E04F208F-54E1-A248-8FEA-5400BEB1EC1C}" type="sibTrans" cxnId="{7C2DF782-668F-0D40-BC42-CA641A980323}">
      <dgm:prSet/>
      <dgm:spPr/>
      <dgm:t>
        <a:bodyPr/>
        <a:lstStyle/>
        <a:p>
          <a:endParaRPr lang="tr-TR" sz="2000"/>
        </a:p>
      </dgm:t>
    </dgm:pt>
    <dgm:pt modelId="{6660B415-EB16-8E4F-A908-E4513F7A6BC2}">
      <dgm:prSet phldrT="[Metin]" custT="1"/>
      <dgm:spPr/>
      <dgm:t>
        <a:bodyPr/>
        <a:lstStyle/>
        <a:p>
          <a:endParaRPr lang="tr-TR" sz="2000" dirty="0"/>
        </a:p>
      </dgm:t>
    </dgm:pt>
    <dgm:pt modelId="{4AF9E72C-9C63-8646-A096-E0FF56D4783C}" type="parTrans" cxnId="{EF0402DB-4C6D-2447-B194-9423F4BF6382}">
      <dgm:prSet/>
      <dgm:spPr/>
      <dgm:t>
        <a:bodyPr/>
        <a:lstStyle/>
        <a:p>
          <a:endParaRPr lang="tr-TR" sz="2000"/>
        </a:p>
      </dgm:t>
    </dgm:pt>
    <dgm:pt modelId="{C3A4513F-0DFF-A842-8901-02AB9167F7E9}" type="sibTrans" cxnId="{EF0402DB-4C6D-2447-B194-9423F4BF6382}">
      <dgm:prSet/>
      <dgm:spPr/>
      <dgm:t>
        <a:bodyPr/>
        <a:lstStyle/>
        <a:p>
          <a:endParaRPr lang="tr-TR" sz="2000"/>
        </a:p>
      </dgm:t>
    </dgm:pt>
    <dgm:pt modelId="{F7BDE2AD-8763-8A49-ADF1-6C8E019B41FF}">
      <dgm:prSet phldrT="[Metin]" custT="1"/>
      <dgm:spPr/>
      <dgm:t>
        <a:bodyPr/>
        <a:lstStyle/>
        <a:p>
          <a:r>
            <a:rPr lang="tr-TR" sz="2000" dirty="0"/>
            <a:t>Uygun bir yolla ve doğru bilgilerle aileleri çocuklarla ilgili bilgilendirmek</a:t>
          </a:r>
        </a:p>
      </dgm:t>
    </dgm:pt>
    <dgm:pt modelId="{FFA69FE5-0B87-B54F-AC5A-C0E2DD4F0221}" type="parTrans" cxnId="{0C795C4B-1ECD-064B-86FF-4351AA94AF8F}">
      <dgm:prSet/>
      <dgm:spPr/>
      <dgm:t>
        <a:bodyPr/>
        <a:lstStyle/>
        <a:p>
          <a:endParaRPr lang="tr-TR" sz="2000"/>
        </a:p>
      </dgm:t>
    </dgm:pt>
    <dgm:pt modelId="{786F6DF7-3F93-E345-A4AA-FB87D7950DF2}" type="sibTrans" cxnId="{0C795C4B-1ECD-064B-86FF-4351AA94AF8F}">
      <dgm:prSet/>
      <dgm:spPr/>
      <dgm:t>
        <a:bodyPr/>
        <a:lstStyle/>
        <a:p>
          <a:endParaRPr lang="tr-TR" sz="2000"/>
        </a:p>
      </dgm:t>
    </dgm:pt>
    <dgm:pt modelId="{9FFC3676-0692-224F-A1C3-E2C7A8F0CE3D}">
      <dgm:prSet custT="1"/>
      <dgm:spPr>
        <a:solidFill>
          <a:schemeClr val="accent6">
            <a:lumMod val="50000"/>
          </a:schemeClr>
        </a:solidFill>
      </dgm:spPr>
      <dgm:t>
        <a:bodyPr/>
        <a:lstStyle/>
        <a:p>
          <a:endParaRPr lang="tr-TR" sz="2000"/>
        </a:p>
      </dgm:t>
    </dgm:pt>
    <dgm:pt modelId="{4A14BCC6-E7B3-A74F-940B-53CF5BFB3866}" type="parTrans" cxnId="{6477E03E-897D-E647-AA74-DEA5F20DB0DE}">
      <dgm:prSet/>
      <dgm:spPr/>
      <dgm:t>
        <a:bodyPr/>
        <a:lstStyle/>
        <a:p>
          <a:endParaRPr lang="tr-TR" sz="2000"/>
        </a:p>
      </dgm:t>
    </dgm:pt>
    <dgm:pt modelId="{56254D5A-3B75-CD4D-A69E-01D9DDF7D626}" type="sibTrans" cxnId="{6477E03E-897D-E647-AA74-DEA5F20DB0DE}">
      <dgm:prSet/>
      <dgm:spPr/>
      <dgm:t>
        <a:bodyPr/>
        <a:lstStyle/>
        <a:p>
          <a:endParaRPr lang="tr-TR" sz="2000"/>
        </a:p>
      </dgm:t>
    </dgm:pt>
    <dgm:pt modelId="{138382F1-1DE7-6245-B1CD-A872BB978D75}">
      <dgm:prSet custT="1"/>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tr-TR" sz="2000" dirty="0"/>
            <a:t>Nitelikli eğitim programları hazırlama</a:t>
          </a:r>
        </a:p>
        <a:p>
          <a:pPr marL="171450" lvl="1" indent="0" defTabSz="844550">
            <a:lnSpc>
              <a:spcPct val="90000"/>
            </a:lnSpc>
            <a:spcBef>
              <a:spcPct val="0"/>
            </a:spcBef>
            <a:spcAft>
              <a:spcPct val="15000"/>
            </a:spcAft>
          </a:pPr>
          <a:endParaRPr lang="tr-TR" sz="2000" dirty="0"/>
        </a:p>
      </dgm:t>
    </dgm:pt>
    <dgm:pt modelId="{22913A86-8E95-C64C-86A7-506138C7780F}" type="parTrans" cxnId="{55889594-E92F-D148-A50E-33D9983A56A0}">
      <dgm:prSet/>
      <dgm:spPr/>
      <dgm:t>
        <a:bodyPr/>
        <a:lstStyle/>
        <a:p>
          <a:endParaRPr lang="tr-TR" sz="2000"/>
        </a:p>
      </dgm:t>
    </dgm:pt>
    <dgm:pt modelId="{A3C75793-2365-EC41-81FA-B15D009B4D29}" type="sibTrans" cxnId="{55889594-E92F-D148-A50E-33D9983A56A0}">
      <dgm:prSet/>
      <dgm:spPr/>
      <dgm:t>
        <a:bodyPr/>
        <a:lstStyle/>
        <a:p>
          <a:endParaRPr lang="tr-TR" sz="2000"/>
        </a:p>
      </dgm:t>
    </dgm:pt>
    <dgm:pt modelId="{1B341DB4-5061-3D40-AA09-87B145E1266F}">
      <dgm:prSet custT="1"/>
      <dgm:spPr/>
      <dgm:t>
        <a:bodyPr/>
        <a:lstStyle/>
        <a:p>
          <a:pPr marL="171450" lvl="1" indent="0" defTabSz="844550">
            <a:lnSpc>
              <a:spcPct val="90000"/>
            </a:lnSpc>
            <a:spcBef>
              <a:spcPct val="0"/>
            </a:spcBef>
            <a:spcAft>
              <a:spcPct val="15000"/>
            </a:spcAft>
          </a:pPr>
          <a:endParaRPr lang="tr-TR" sz="2000" dirty="0"/>
        </a:p>
      </dgm:t>
    </dgm:pt>
    <dgm:pt modelId="{45C43938-20A3-3844-9989-9DA3116E8CBC}" type="parTrans" cxnId="{05E3E815-48FA-5C4E-879D-2ED3B236E8F6}">
      <dgm:prSet/>
      <dgm:spPr/>
      <dgm:t>
        <a:bodyPr/>
        <a:lstStyle/>
        <a:p>
          <a:endParaRPr lang="tr-TR" sz="2000"/>
        </a:p>
      </dgm:t>
    </dgm:pt>
    <dgm:pt modelId="{C7C09765-9443-7348-A20E-1404E2116320}" type="sibTrans" cxnId="{05E3E815-48FA-5C4E-879D-2ED3B236E8F6}">
      <dgm:prSet/>
      <dgm:spPr/>
      <dgm:t>
        <a:bodyPr/>
        <a:lstStyle/>
        <a:p>
          <a:endParaRPr lang="tr-TR" sz="2000"/>
        </a:p>
      </dgm:t>
    </dgm:pt>
    <dgm:pt modelId="{ED1F2E82-1540-FF49-A787-8AAD6AF54AD8}">
      <dgm:prSet custT="1"/>
      <dgm:spPr>
        <a:solidFill>
          <a:schemeClr val="accent6">
            <a:lumMod val="50000"/>
          </a:schemeClr>
        </a:solidFill>
      </dgm:spPr>
      <dgm:t>
        <a:bodyPr/>
        <a:lstStyle/>
        <a:p>
          <a:endParaRPr lang="tr-TR" sz="2000"/>
        </a:p>
      </dgm:t>
    </dgm:pt>
    <dgm:pt modelId="{66D920E3-69D8-294F-B1B0-60B36CD09FD1}" type="parTrans" cxnId="{46596808-9727-2B42-8183-2BEE8B01BE93}">
      <dgm:prSet/>
      <dgm:spPr/>
      <dgm:t>
        <a:bodyPr/>
        <a:lstStyle/>
        <a:p>
          <a:endParaRPr lang="tr-TR" sz="2000"/>
        </a:p>
      </dgm:t>
    </dgm:pt>
    <dgm:pt modelId="{D75A3744-895A-0941-9F58-68F9B43343AF}" type="sibTrans" cxnId="{46596808-9727-2B42-8183-2BEE8B01BE93}">
      <dgm:prSet/>
      <dgm:spPr/>
      <dgm:t>
        <a:bodyPr/>
        <a:lstStyle/>
        <a:p>
          <a:endParaRPr lang="tr-TR" sz="2000"/>
        </a:p>
      </dgm:t>
    </dgm:pt>
    <dgm:pt modelId="{1D7112DA-1435-0E4E-8B8E-32173FDC2E5C}">
      <dgm:prSet custT="1"/>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tr-TR" sz="2000" dirty="0"/>
            <a:t>Özel </a:t>
          </a:r>
          <a:r>
            <a:rPr lang="tr-TR" sz="2000" dirty="0" err="1"/>
            <a:t>gereksinimli</a:t>
          </a:r>
          <a:r>
            <a:rPr lang="tr-TR" sz="2000" dirty="0"/>
            <a:t> çocukları belirlemek</a:t>
          </a:r>
        </a:p>
        <a:p>
          <a:pPr marL="171450" lvl="1" indent="0" defTabSz="844550">
            <a:lnSpc>
              <a:spcPct val="90000"/>
            </a:lnSpc>
            <a:spcBef>
              <a:spcPct val="0"/>
            </a:spcBef>
            <a:spcAft>
              <a:spcPct val="15000"/>
            </a:spcAft>
          </a:pPr>
          <a:endParaRPr lang="tr-TR" sz="2000" dirty="0"/>
        </a:p>
      </dgm:t>
    </dgm:pt>
    <dgm:pt modelId="{52AF7C7C-4237-0E40-A89E-6D0CF1837CF9}" type="parTrans" cxnId="{35322B5B-85DB-054B-9024-333C8E010A4C}">
      <dgm:prSet/>
      <dgm:spPr/>
      <dgm:t>
        <a:bodyPr/>
        <a:lstStyle/>
        <a:p>
          <a:endParaRPr lang="tr-TR" sz="2000"/>
        </a:p>
      </dgm:t>
    </dgm:pt>
    <dgm:pt modelId="{91E5A7B3-2D13-074B-AA6F-C69F584701DC}" type="sibTrans" cxnId="{35322B5B-85DB-054B-9024-333C8E010A4C}">
      <dgm:prSet/>
      <dgm:spPr/>
      <dgm:t>
        <a:bodyPr/>
        <a:lstStyle/>
        <a:p>
          <a:endParaRPr lang="tr-TR" sz="2000"/>
        </a:p>
      </dgm:t>
    </dgm:pt>
    <dgm:pt modelId="{0163ACAF-7F92-9646-96BD-6B06643363AA}">
      <dgm:prSet custT="1"/>
      <dgm:spPr/>
      <dgm:t>
        <a:bodyPr/>
        <a:lstStyle/>
        <a:p>
          <a:pPr marL="171450" lvl="1" indent="0" defTabSz="844550">
            <a:lnSpc>
              <a:spcPct val="90000"/>
            </a:lnSpc>
            <a:spcBef>
              <a:spcPct val="0"/>
            </a:spcBef>
            <a:spcAft>
              <a:spcPct val="15000"/>
            </a:spcAft>
          </a:pPr>
          <a:endParaRPr lang="tr-TR" sz="2000" dirty="0"/>
        </a:p>
      </dgm:t>
    </dgm:pt>
    <dgm:pt modelId="{B0496886-D4AE-2744-A986-356416501B08}" type="parTrans" cxnId="{C9F2ABC8-65E7-284F-935C-D524A3FE694C}">
      <dgm:prSet/>
      <dgm:spPr/>
      <dgm:t>
        <a:bodyPr/>
        <a:lstStyle/>
        <a:p>
          <a:endParaRPr lang="tr-TR" sz="2000"/>
        </a:p>
      </dgm:t>
    </dgm:pt>
    <dgm:pt modelId="{6FF1BA7E-2C3A-0F4F-B3DD-3BD0C3EE22C9}" type="sibTrans" cxnId="{C9F2ABC8-65E7-284F-935C-D524A3FE694C}">
      <dgm:prSet/>
      <dgm:spPr/>
      <dgm:t>
        <a:bodyPr/>
        <a:lstStyle/>
        <a:p>
          <a:endParaRPr lang="tr-TR" sz="2000"/>
        </a:p>
      </dgm:t>
    </dgm:pt>
    <dgm:pt modelId="{E5C64386-BD58-FF48-B8CD-DD26B0774909}">
      <dgm:prSet/>
      <dgm:spPr>
        <a:solidFill>
          <a:schemeClr val="accent6">
            <a:lumMod val="50000"/>
          </a:schemeClr>
        </a:solidFill>
      </dgm:spPr>
      <dgm:t>
        <a:bodyPr/>
        <a:lstStyle/>
        <a:p>
          <a:endParaRPr lang="tr-TR"/>
        </a:p>
      </dgm:t>
    </dgm:pt>
    <dgm:pt modelId="{422FF953-46AA-7947-9F27-2CC0EBB2AB7C}" type="parTrans" cxnId="{38E67F4E-1A44-8640-BDAD-33D052B35598}">
      <dgm:prSet/>
      <dgm:spPr/>
      <dgm:t>
        <a:bodyPr/>
        <a:lstStyle/>
        <a:p>
          <a:endParaRPr lang="tr-TR"/>
        </a:p>
      </dgm:t>
    </dgm:pt>
    <dgm:pt modelId="{38101E5F-9A1B-1640-8749-A3CDC6F996E0}" type="sibTrans" cxnId="{38E67F4E-1A44-8640-BDAD-33D052B35598}">
      <dgm:prSet/>
      <dgm:spPr/>
      <dgm:t>
        <a:bodyPr/>
        <a:lstStyle/>
        <a:p>
          <a:endParaRPr lang="tr-TR"/>
        </a:p>
      </dgm:t>
    </dgm:pt>
    <dgm:pt modelId="{15F1952B-C4E2-8F41-A56F-B051A2C8485C}">
      <dgm:prSet custT="1"/>
      <dgm:spPr/>
      <dgm:t>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tr-TR" sz="2000" dirty="0"/>
            <a:t>Çocukların kendilerini tanımasına olanak tanıyıp olumlu benlik geliştirmelerine destek olmak</a:t>
          </a:r>
        </a:p>
        <a:p>
          <a:pPr marL="285750" lvl="1" indent="0" defTabSz="2889250">
            <a:lnSpc>
              <a:spcPct val="90000"/>
            </a:lnSpc>
            <a:spcBef>
              <a:spcPct val="0"/>
            </a:spcBef>
            <a:spcAft>
              <a:spcPct val="15000"/>
            </a:spcAft>
          </a:pPr>
          <a:endParaRPr lang="tr-TR" dirty="0"/>
        </a:p>
      </dgm:t>
    </dgm:pt>
    <dgm:pt modelId="{4F9CBEAA-4143-BB46-A6E1-E14D320B9841}" type="parTrans" cxnId="{D5B671E0-431A-C146-A624-69144440D6C6}">
      <dgm:prSet/>
      <dgm:spPr/>
      <dgm:t>
        <a:bodyPr/>
        <a:lstStyle/>
        <a:p>
          <a:endParaRPr lang="tr-TR"/>
        </a:p>
      </dgm:t>
    </dgm:pt>
    <dgm:pt modelId="{8EECA03F-CFBD-CE4F-88C7-15454E45B66E}" type="sibTrans" cxnId="{D5B671E0-431A-C146-A624-69144440D6C6}">
      <dgm:prSet/>
      <dgm:spPr/>
      <dgm:t>
        <a:bodyPr/>
        <a:lstStyle/>
        <a:p>
          <a:endParaRPr lang="tr-TR"/>
        </a:p>
      </dgm:t>
    </dgm:pt>
    <dgm:pt modelId="{3A133D37-0B10-8146-A3E6-1F4F09E41E17}">
      <dgm:prSet phldrT="[Metin]" custT="1"/>
      <dgm:spPr/>
      <dgm:t>
        <a:bodyPr/>
        <a:lstStyle/>
        <a:p>
          <a:endParaRPr lang="tr-TR" sz="2000" dirty="0"/>
        </a:p>
      </dgm:t>
    </dgm:pt>
    <dgm:pt modelId="{68700AF1-FF9C-0746-B3CF-6E6E91ED2E39}" type="parTrans" cxnId="{4A71C62A-7CB7-384A-9817-ABD570F9FE01}">
      <dgm:prSet/>
      <dgm:spPr/>
      <dgm:t>
        <a:bodyPr/>
        <a:lstStyle/>
        <a:p>
          <a:endParaRPr lang="tr-TR"/>
        </a:p>
      </dgm:t>
    </dgm:pt>
    <dgm:pt modelId="{97A7C203-4261-5F4D-8AFB-C01EF168EACD}" type="sibTrans" cxnId="{4A71C62A-7CB7-384A-9817-ABD570F9FE01}">
      <dgm:prSet/>
      <dgm:spPr/>
      <dgm:t>
        <a:bodyPr/>
        <a:lstStyle/>
        <a:p>
          <a:endParaRPr lang="tr-TR"/>
        </a:p>
      </dgm:t>
    </dgm:pt>
    <dgm:pt modelId="{22791216-6747-D740-B81E-F82ECA037611}" type="pres">
      <dgm:prSet presAssocID="{2B274946-B49B-A844-9CE1-19EB5BE2248E}" presName="linearFlow" presStyleCnt="0">
        <dgm:presLayoutVars>
          <dgm:dir/>
          <dgm:animLvl val="lvl"/>
          <dgm:resizeHandles val="exact"/>
        </dgm:presLayoutVars>
      </dgm:prSet>
      <dgm:spPr/>
    </dgm:pt>
    <dgm:pt modelId="{8C47C772-EA70-9047-B488-875CC9777286}" type="pres">
      <dgm:prSet presAssocID="{15F1E759-BF18-DB44-ABDF-233A158A1EC5}" presName="composite" presStyleCnt="0"/>
      <dgm:spPr/>
    </dgm:pt>
    <dgm:pt modelId="{D56476D3-9B9E-6A45-89EA-4C1C5732EC71}" type="pres">
      <dgm:prSet presAssocID="{15F1E759-BF18-DB44-ABDF-233A158A1EC5}" presName="parentText" presStyleLbl="alignNode1" presStyleIdx="0" presStyleCnt="6">
        <dgm:presLayoutVars>
          <dgm:chMax val="1"/>
          <dgm:bulletEnabled val="1"/>
        </dgm:presLayoutVars>
      </dgm:prSet>
      <dgm:spPr/>
    </dgm:pt>
    <dgm:pt modelId="{B78BA5AA-0169-DF4E-AE5A-1373FFCB4B86}" type="pres">
      <dgm:prSet presAssocID="{15F1E759-BF18-DB44-ABDF-233A158A1EC5}" presName="descendantText" presStyleLbl="alignAcc1" presStyleIdx="0" presStyleCnt="6">
        <dgm:presLayoutVars>
          <dgm:bulletEnabled val="1"/>
        </dgm:presLayoutVars>
      </dgm:prSet>
      <dgm:spPr/>
    </dgm:pt>
    <dgm:pt modelId="{81F4D8CC-8D2D-2243-84FD-03A9FA6DBFEC}" type="pres">
      <dgm:prSet presAssocID="{1E5451D3-20A8-3748-8E7B-4DA4727D9546}" presName="sp" presStyleCnt="0"/>
      <dgm:spPr/>
    </dgm:pt>
    <dgm:pt modelId="{81D51E81-1B90-4F48-A472-9715BF8C8E38}" type="pres">
      <dgm:prSet presAssocID="{9FFC3676-0692-224F-A1C3-E2C7A8F0CE3D}" presName="composite" presStyleCnt="0"/>
      <dgm:spPr/>
    </dgm:pt>
    <dgm:pt modelId="{0F51F22C-685F-1D40-97E1-B8EBD73AC4D7}" type="pres">
      <dgm:prSet presAssocID="{9FFC3676-0692-224F-A1C3-E2C7A8F0CE3D}" presName="parentText" presStyleLbl="alignNode1" presStyleIdx="1" presStyleCnt="6">
        <dgm:presLayoutVars>
          <dgm:chMax val="1"/>
          <dgm:bulletEnabled val="1"/>
        </dgm:presLayoutVars>
      </dgm:prSet>
      <dgm:spPr/>
    </dgm:pt>
    <dgm:pt modelId="{DA6BBDAE-8909-0F4F-8F8A-3118B27AB0F2}" type="pres">
      <dgm:prSet presAssocID="{9FFC3676-0692-224F-A1C3-E2C7A8F0CE3D}" presName="descendantText" presStyleLbl="alignAcc1" presStyleIdx="1" presStyleCnt="6">
        <dgm:presLayoutVars>
          <dgm:bulletEnabled val="1"/>
        </dgm:presLayoutVars>
      </dgm:prSet>
      <dgm:spPr/>
    </dgm:pt>
    <dgm:pt modelId="{22F14A49-37E6-E64E-8F82-591E65AA1E99}" type="pres">
      <dgm:prSet presAssocID="{56254D5A-3B75-CD4D-A69E-01D9DDF7D626}" presName="sp" presStyleCnt="0"/>
      <dgm:spPr/>
    </dgm:pt>
    <dgm:pt modelId="{7240F4DB-6D10-F14F-9890-98310875D26B}" type="pres">
      <dgm:prSet presAssocID="{09294B5D-86D0-324E-9632-09ABA049B9EC}" presName="composite" presStyleCnt="0"/>
      <dgm:spPr/>
    </dgm:pt>
    <dgm:pt modelId="{E27AF0D4-D7EB-C345-86BE-DD8BAF230E15}" type="pres">
      <dgm:prSet presAssocID="{09294B5D-86D0-324E-9632-09ABA049B9EC}" presName="parentText" presStyleLbl="alignNode1" presStyleIdx="2" presStyleCnt="6">
        <dgm:presLayoutVars>
          <dgm:chMax val="1"/>
          <dgm:bulletEnabled val="1"/>
        </dgm:presLayoutVars>
      </dgm:prSet>
      <dgm:spPr/>
    </dgm:pt>
    <dgm:pt modelId="{C70229AA-DEFE-6E4C-99C1-ED1055131593}" type="pres">
      <dgm:prSet presAssocID="{09294B5D-86D0-324E-9632-09ABA049B9EC}" presName="descendantText" presStyleLbl="alignAcc1" presStyleIdx="2" presStyleCnt="6">
        <dgm:presLayoutVars>
          <dgm:bulletEnabled val="1"/>
        </dgm:presLayoutVars>
      </dgm:prSet>
      <dgm:spPr/>
    </dgm:pt>
    <dgm:pt modelId="{1A238285-6299-4B43-99FA-38EFD85BE37A}" type="pres">
      <dgm:prSet presAssocID="{05EA7572-637F-204D-A179-B8B02C6432ED}" presName="sp" presStyleCnt="0"/>
      <dgm:spPr/>
    </dgm:pt>
    <dgm:pt modelId="{3E905EF7-1036-644B-A49E-AEC49FBBFEF0}" type="pres">
      <dgm:prSet presAssocID="{ED1F2E82-1540-FF49-A787-8AAD6AF54AD8}" presName="composite" presStyleCnt="0"/>
      <dgm:spPr/>
    </dgm:pt>
    <dgm:pt modelId="{31A96732-198D-CC4B-B163-9979E535E162}" type="pres">
      <dgm:prSet presAssocID="{ED1F2E82-1540-FF49-A787-8AAD6AF54AD8}" presName="parentText" presStyleLbl="alignNode1" presStyleIdx="3" presStyleCnt="6">
        <dgm:presLayoutVars>
          <dgm:chMax val="1"/>
          <dgm:bulletEnabled val="1"/>
        </dgm:presLayoutVars>
      </dgm:prSet>
      <dgm:spPr/>
    </dgm:pt>
    <dgm:pt modelId="{03C9E0E6-7567-834A-BBA8-402F1EE12F02}" type="pres">
      <dgm:prSet presAssocID="{ED1F2E82-1540-FF49-A787-8AAD6AF54AD8}" presName="descendantText" presStyleLbl="alignAcc1" presStyleIdx="3" presStyleCnt="6">
        <dgm:presLayoutVars>
          <dgm:bulletEnabled val="1"/>
        </dgm:presLayoutVars>
      </dgm:prSet>
      <dgm:spPr/>
    </dgm:pt>
    <dgm:pt modelId="{C936F739-C830-8841-A681-3B959C16DC8E}" type="pres">
      <dgm:prSet presAssocID="{D75A3744-895A-0941-9F58-68F9B43343AF}" presName="sp" presStyleCnt="0"/>
      <dgm:spPr/>
    </dgm:pt>
    <dgm:pt modelId="{9EE83562-BC5F-3B46-8A7C-E589EF45AA1A}" type="pres">
      <dgm:prSet presAssocID="{E5C64386-BD58-FF48-B8CD-DD26B0774909}" presName="composite" presStyleCnt="0"/>
      <dgm:spPr/>
    </dgm:pt>
    <dgm:pt modelId="{B7D16FBB-9C92-0A4D-B22A-444CA388CEA7}" type="pres">
      <dgm:prSet presAssocID="{E5C64386-BD58-FF48-B8CD-DD26B0774909}" presName="parentText" presStyleLbl="alignNode1" presStyleIdx="4" presStyleCnt="6">
        <dgm:presLayoutVars>
          <dgm:chMax val="1"/>
          <dgm:bulletEnabled val="1"/>
        </dgm:presLayoutVars>
      </dgm:prSet>
      <dgm:spPr/>
    </dgm:pt>
    <dgm:pt modelId="{EE327AB4-C0E3-884C-AAD9-C65CE9B6E0DC}" type="pres">
      <dgm:prSet presAssocID="{E5C64386-BD58-FF48-B8CD-DD26B0774909}" presName="descendantText" presStyleLbl="alignAcc1" presStyleIdx="4" presStyleCnt="6">
        <dgm:presLayoutVars>
          <dgm:bulletEnabled val="1"/>
        </dgm:presLayoutVars>
      </dgm:prSet>
      <dgm:spPr/>
    </dgm:pt>
    <dgm:pt modelId="{A912AF1E-0E0D-2B4D-A961-DA20579CDB7C}" type="pres">
      <dgm:prSet presAssocID="{38101E5F-9A1B-1640-8749-A3CDC6F996E0}" presName="sp" presStyleCnt="0"/>
      <dgm:spPr/>
    </dgm:pt>
    <dgm:pt modelId="{50FEFDB5-0437-AD42-8C00-61E07D20F73A}" type="pres">
      <dgm:prSet presAssocID="{CA1DE641-DFAD-A441-BABC-83066A66A193}" presName="composite" presStyleCnt="0"/>
      <dgm:spPr/>
    </dgm:pt>
    <dgm:pt modelId="{A5538547-D244-4F48-853B-C47EF774E345}" type="pres">
      <dgm:prSet presAssocID="{CA1DE641-DFAD-A441-BABC-83066A66A193}" presName="parentText" presStyleLbl="alignNode1" presStyleIdx="5" presStyleCnt="6">
        <dgm:presLayoutVars>
          <dgm:chMax val="1"/>
          <dgm:bulletEnabled val="1"/>
        </dgm:presLayoutVars>
      </dgm:prSet>
      <dgm:spPr/>
    </dgm:pt>
    <dgm:pt modelId="{62E5D47E-485D-EE4B-9A1E-97B141B59EB8}" type="pres">
      <dgm:prSet presAssocID="{CA1DE641-DFAD-A441-BABC-83066A66A193}" presName="descendantText" presStyleLbl="alignAcc1" presStyleIdx="5" presStyleCnt="6">
        <dgm:presLayoutVars>
          <dgm:bulletEnabled val="1"/>
        </dgm:presLayoutVars>
      </dgm:prSet>
      <dgm:spPr/>
    </dgm:pt>
  </dgm:ptLst>
  <dgm:cxnLst>
    <dgm:cxn modelId="{B6CD8E05-ACA2-EC4E-951B-A8E105840E30}" type="presOf" srcId="{3A133D37-0B10-8146-A3E6-1F4F09E41E17}" destId="{B78BA5AA-0169-DF4E-AE5A-1373FFCB4B86}" srcOrd="0" destOrd="0" presId="urn:microsoft.com/office/officeart/2005/8/layout/chevron2"/>
    <dgm:cxn modelId="{46596808-9727-2B42-8183-2BEE8B01BE93}" srcId="{2B274946-B49B-A844-9CE1-19EB5BE2248E}" destId="{ED1F2E82-1540-FF49-A787-8AAD6AF54AD8}" srcOrd="3" destOrd="0" parTransId="{66D920E3-69D8-294F-B1B0-60B36CD09FD1}" sibTransId="{D75A3744-895A-0941-9F58-68F9B43343AF}"/>
    <dgm:cxn modelId="{05E3E815-48FA-5C4E-879D-2ED3B236E8F6}" srcId="{9FFC3676-0692-224F-A1C3-E2C7A8F0CE3D}" destId="{1B341DB4-5061-3D40-AA09-87B145E1266F}" srcOrd="0" destOrd="0" parTransId="{45C43938-20A3-3844-9989-9DA3116E8CBC}" sibTransId="{C7C09765-9443-7348-A20E-1404E2116320}"/>
    <dgm:cxn modelId="{4DCBCE1C-3FAF-7A4D-B175-20F008E452E9}" type="presOf" srcId="{9FFC3676-0692-224F-A1C3-E2C7A8F0CE3D}" destId="{0F51F22C-685F-1D40-97E1-B8EBD73AC4D7}" srcOrd="0" destOrd="0" presId="urn:microsoft.com/office/officeart/2005/8/layout/chevron2"/>
    <dgm:cxn modelId="{4A71C62A-7CB7-384A-9817-ABD570F9FE01}" srcId="{15F1E759-BF18-DB44-ABDF-233A158A1EC5}" destId="{3A133D37-0B10-8146-A3E6-1F4F09E41E17}" srcOrd="0" destOrd="0" parTransId="{68700AF1-FF9C-0746-B3CF-6E6E91ED2E39}" sibTransId="{97A7C203-4261-5F4D-8AFB-C01EF168EACD}"/>
    <dgm:cxn modelId="{6477E03E-897D-E647-AA74-DEA5F20DB0DE}" srcId="{2B274946-B49B-A844-9CE1-19EB5BE2248E}" destId="{9FFC3676-0692-224F-A1C3-E2C7A8F0CE3D}" srcOrd="1" destOrd="0" parTransId="{4A14BCC6-E7B3-A74F-940B-53CF5BFB3866}" sibTransId="{56254D5A-3B75-CD4D-A69E-01D9DDF7D626}"/>
    <dgm:cxn modelId="{0C795C4B-1ECD-064B-86FF-4351AA94AF8F}" srcId="{CA1DE641-DFAD-A441-BABC-83066A66A193}" destId="{F7BDE2AD-8763-8A49-ADF1-6C8E019B41FF}" srcOrd="1" destOrd="0" parTransId="{FFA69FE5-0B87-B54F-AC5A-C0E2DD4F0221}" sibTransId="{786F6DF7-3F93-E345-A4AA-FB87D7950DF2}"/>
    <dgm:cxn modelId="{38E67F4E-1A44-8640-BDAD-33D052B35598}" srcId="{2B274946-B49B-A844-9CE1-19EB5BE2248E}" destId="{E5C64386-BD58-FF48-B8CD-DD26B0774909}" srcOrd="4" destOrd="0" parTransId="{422FF953-46AA-7947-9F27-2CC0EBB2AB7C}" sibTransId="{38101E5F-9A1B-1640-8749-A3CDC6F996E0}"/>
    <dgm:cxn modelId="{49047D51-44B5-7548-897A-88E54567BB51}" srcId="{2B274946-B49B-A844-9CE1-19EB5BE2248E}" destId="{09294B5D-86D0-324E-9632-09ABA049B9EC}" srcOrd="2" destOrd="0" parTransId="{906219B9-AC3A-884A-99F9-23A498BB19FB}" sibTransId="{05EA7572-637F-204D-A179-B8B02C6432ED}"/>
    <dgm:cxn modelId="{CB301952-B8D7-1948-A207-158E21E8C863}" srcId="{09294B5D-86D0-324E-9632-09ABA049B9EC}" destId="{AFBAE88A-C48F-CD48-8484-41C5008FE820}" srcOrd="0" destOrd="0" parTransId="{C7F4D60C-5DE6-C649-96DF-B190F511D3A6}" sibTransId="{7A51CC16-9EBD-1747-876C-034BE98729DD}"/>
    <dgm:cxn modelId="{47D1A152-22D2-B24B-941D-597898A4D35C}" type="presOf" srcId="{6F0B7625-E370-2544-BF67-13AA145DB455}" destId="{B78BA5AA-0169-DF4E-AE5A-1373FFCB4B86}" srcOrd="0" destOrd="2" presId="urn:microsoft.com/office/officeart/2005/8/layout/chevron2"/>
    <dgm:cxn modelId="{CAFBBC56-217E-0F41-8995-36991404EA6E}" type="presOf" srcId="{09294B5D-86D0-324E-9632-09ABA049B9EC}" destId="{E27AF0D4-D7EB-C345-86BE-DD8BAF230E15}" srcOrd="0" destOrd="0" presId="urn:microsoft.com/office/officeart/2005/8/layout/chevron2"/>
    <dgm:cxn modelId="{F03FB357-A02C-0640-BD59-AC7FEC6307DE}" type="presOf" srcId="{1B341DB4-5061-3D40-AA09-87B145E1266F}" destId="{DA6BBDAE-8909-0F4F-8F8A-3118B27AB0F2}" srcOrd="0" destOrd="0" presId="urn:microsoft.com/office/officeart/2005/8/layout/chevron2"/>
    <dgm:cxn modelId="{35322B5B-85DB-054B-9024-333C8E010A4C}" srcId="{ED1F2E82-1540-FF49-A787-8AAD6AF54AD8}" destId="{1D7112DA-1435-0E4E-8B8E-32173FDC2E5C}" srcOrd="1" destOrd="0" parTransId="{52AF7C7C-4237-0E40-A89E-6D0CF1837CF9}" sibTransId="{91E5A7B3-2D13-074B-AA6F-C69F584701DC}"/>
    <dgm:cxn modelId="{0E6CC55F-473D-AB4A-A166-B400D4AF1B70}" type="presOf" srcId="{138382F1-1DE7-6245-B1CD-A872BB978D75}" destId="{DA6BBDAE-8909-0F4F-8F8A-3118B27AB0F2}" srcOrd="0" destOrd="1" presId="urn:microsoft.com/office/officeart/2005/8/layout/chevron2"/>
    <dgm:cxn modelId="{0DDF0B65-92E6-A647-9786-0FBE1AC30D16}" type="presOf" srcId="{1D7112DA-1435-0E4E-8B8E-32173FDC2E5C}" destId="{03C9E0E6-7567-834A-BBA8-402F1EE12F02}" srcOrd="0" destOrd="1" presId="urn:microsoft.com/office/officeart/2005/8/layout/chevron2"/>
    <dgm:cxn modelId="{0993D967-7CA3-B74E-99A9-47869E089271}" type="presOf" srcId="{0163ACAF-7F92-9646-96BD-6B06643363AA}" destId="{03C9E0E6-7567-834A-BBA8-402F1EE12F02}" srcOrd="0" destOrd="0" presId="urn:microsoft.com/office/officeart/2005/8/layout/chevron2"/>
    <dgm:cxn modelId="{5C0F6869-0AE7-F343-AADD-7F59AAB1A317}" type="presOf" srcId="{2C1D50C1-3F01-344A-B1E6-04859F7EA45D}" destId="{C70229AA-DEFE-6E4C-99C1-ED1055131593}" srcOrd="0" destOrd="1" presId="urn:microsoft.com/office/officeart/2005/8/layout/chevron2"/>
    <dgm:cxn modelId="{7C2DF782-668F-0D40-BC42-CA641A980323}" srcId="{2B274946-B49B-A844-9CE1-19EB5BE2248E}" destId="{CA1DE641-DFAD-A441-BABC-83066A66A193}" srcOrd="5" destOrd="0" parTransId="{84F71659-2B72-A443-8700-1F4B9AC5572A}" sibTransId="{E04F208F-54E1-A248-8FEA-5400BEB1EC1C}"/>
    <dgm:cxn modelId="{4C70DF89-3E9B-5649-A783-1EA3878D4E0F}" type="presOf" srcId="{AFBAE88A-C48F-CD48-8484-41C5008FE820}" destId="{C70229AA-DEFE-6E4C-99C1-ED1055131593}" srcOrd="0" destOrd="0" presId="urn:microsoft.com/office/officeart/2005/8/layout/chevron2"/>
    <dgm:cxn modelId="{6E8C638A-70FD-0847-935E-EAFB36006D56}" type="presOf" srcId="{15F1952B-C4E2-8F41-A56F-B051A2C8485C}" destId="{EE327AB4-C0E3-884C-AAD9-C65CE9B6E0DC}" srcOrd="0" destOrd="0" presId="urn:microsoft.com/office/officeart/2005/8/layout/chevron2"/>
    <dgm:cxn modelId="{55889594-E92F-D148-A50E-33D9983A56A0}" srcId="{9FFC3676-0692-224F-A1C3-E2C7A8F0CE3D}" destId="{138382F1-1DE7-6245-B1CD-A872BB978D75}" srcOrd="1" destOrd="0" parTransId="{22913A86-8E95-C64C-86A7-506138C7780F}" sibTransId="{A3C75793-2365-EC41-81FA-B15D009B4D29}"/>
    <dgm:cxn modelId="{D6C1E39F-1259-6242-BFF1-B41C2A65586C}" srcId="{15F1E759-BF18-DB44-ABDF-233A158A1EC5}" destId="{9A3A93A0-4D06-2448-A7D7-3C675220946A}" srcOrd="1" destOrd="0" parTransId="{D1BD6FD2-17C9-1D49-8AB8-282DA1676ACF}" sibTransId="{18FCEF6F-2C99-9F4D-9BC0-DB9A2E370572}"/>
    <dgm:cxn modelId="{560A39A4-4D22-C34B-914B-9D096DBDD890}" type="presOf" srcId="{2B274946-B49B-A844-9CE1-19EB5BE2248E}" destId="{22791216-6747-D740-B81E-F82ECA037611}" srcOrd="0" destOrd="0" presId="urn:microsoft.com/office/officeart/2005/8/layout/chevron2"/>
    <dgm:cxn modelId="{D7F086A4-C30F-0542-A834-034E71BAF3A5}" type="presOf" srcId="{9A3A93A0-4D06-2448-A7D7-3C675220946A}" destId="{B78BA5AA-0169-DF4E-AE5A-1373FFCB4B86}" srcOrd="0" destOrd="1" presId="urn:microsoft.com/office/officeart/2005/8/layout/chevron2"/>
    <dgm:cxn modelId="{F558BBAB-D53A-5746-8C84-A4008A8F44AC}" srcId="{15F1E759-BF18-DB44-ABDF-233A158A1EC5}" destId="{6F0B7625-E370-2544-BF67-13AA145DB455}" srcOrd="2" destOrd="0" parTransId="{D808E019-B4A1-5249-98FC-733A83B9E168}" sibTransId="{03F863C6-12D7-C248-85EF-43A8113692FE}"/>
    <dgm:cxn modelId="{0D3F8DAD-BBEA-DD43-9CA6-4810B322F0A2}" type="presOf" srcId="{E5C64386-BD58-FF48-B8CD-DD26B0774909}" destId="{B7D16FBB-9C92-0A4D-B22A-444CA388CEA7}" srcOrd="0" destOrd="0" presId="urn:microsoft.com/office/officeart/2005/8/layout/chevron2"/>
    <dgm:cxn modelId="{3FE789B0-FB09-9A47-B184-3EF72B509196}" srcId="{2B274946-B49B-A844-9CE1-19EB5BE2248E}" destId="{15F1E759-BF18-DB44-ABDF-233A158A1EC5}" srcOrd="0" destOrd="0" parTransId="{AF049304-B4E8-4142-BA87-861679B0D37E}" sibTransId="{1E5451D3-20A8-3748-8E7B-4DA4727D9546}"/>
    <dgm:cxn modelId="{3286BDC2-291F-2B4A-826F-102113E982EC}" type="presOf" srcId="{CA1DE641-DFAD-A441-BABC-83066A66A193}" destId="{A5538547-D244-4F48-853B-C47EF774E345}" srcOrd="0" destOrd="0" presId="urn:microsoft.com/office/officeart/2005/8/layout/chevron2"/>
    <dgm:cxn modelId="{C9F2ABC8-65E7-284F-935C-D524A3FE694C}" srcId="{ED1F2E82-1540-FF49-A787-8AAD6AF54AD8}" destId="{0163ACAF-7F92-9646-96BD-6B06643363AA}" srcOrd="0" destOrd="0" parTransId="{B0496886-D4AE-2744-A986-356416501B08}" sibTransId="{6FF1BA7E-2C3A-0F4F-B3DD-3BD0C3EE22C9}"/>
    <dgm:cxn modelId="{0C155CD2-0E64-F14F-87FD-27BB0460D904}" type="presOf" srcId="{15F1E759-BF18-DB44-ABDF-233A158A1EC5}" destId="{D56476D3-9B9E-6A45-89EA-4C1C5732EC71}" srcOrd="0" destOrd="0" presId="urn:microsoft.com/office/officeart/2005/8/layout/chevron2"/>
    <dgm:cxn modelId="{EF0402DB-4C6D-2447-B194-9423F4BF6382}" srcId="{CA1DE641-DFAD-A441-BABC-83066A66A193}" destId="{6660B415-EB16-8E4F-A908-E4513F7A6BC2}" srcOrd="0" destOrd="0" parTransId="{4AF9E72C-9C63-8646-A096-E0FF56D4783C}" sibTransId="{C3A4513F-0DFF-A842-8901-02AB9167F7E9}"/>
    <dgm:cxn modelId="{F0796BDC-5F19-9B4B-9D73-C269004F158F}" type="presOf" srcId="{F7BDE2AD-8763-8A49-ADF1-6C8E019B41FF}" destId="{62E5D47E-485D-EE4B-9A1E-97B141B59EB8}" srcOrd="0" destOrd="1" presId="urn:microsoft.com/office/officeart/2005/8/layout/chevron2"/>
    <dgm:cxn modelId="{8F8C63E0-DD25-3444-AC97-524AC0CDC053}" type="presOf" srcId="{6660B415-EB16-8E4F-A908-E4513F7A6BC2}" destId="{62E5D47E-485D-EE4B-9A1E-97B141B59EB8}" srcOrd="0" destOrd="0" presId="urn:microsoft.com/office/officeart/2005/8/layout/chevron2"/>
    <dgm:cxn modelId="{D5B671E0-431A-C146-A624-69144440D6C6}" srcId="{E5C64386-BD58-FF48-B8CD-DD26B0774909}" destId="{15F1952B-C4E2-8F41-A56F-B051A2C8485C}" srcOrd="0" destOrd="0" parTransId="{4F9CBEAA-4143-BB46-A6E1-E14D320B9841}" sibTransId="{8EECA03F-CFBD-CE4F-88C7-15454E45B66E}"/>
    <dgm:cxn modelId="{ADBD1DE5-45B7-AC48-B082-FA3B2830865A}" srcId="{09294B5D-86D0-324E-9632-09ABA049B9EC}" destId="{2C1D50C1-3F01-344A-B1E6-04859F7EA45D}" srcOrd="1" destOrd="0" parTransId="{12EFA93B-5A0C-8A4F-B5D5-48F8EEAA63A8}" sibTransId="{A06FA654-3313-D148-A78F-41069D587A5E}"/>
    <dgm:cxn modelId="{B7CC55E5-E49F-D74E-B2BC-6EC18D9335C5}" type="presOf" srcId="{ED1F2E82-1540-FF49-A787-8AAD6AF54AD8}" destId="{31A96732-198D-CC4B-B163-9979E535E162}" srcOrd="0" destOrd="0" presId="urn:microsoft.com/office/officeart/2005/8/layout/chevron2"/>
    <dgm:cxn modelId="{ECAE1023-5465-F349-AA00-7C4BAF0A9A7E}" type="presParOf" srcId="{22791216-6747-D740-B81E-F82ECA037611}" destId="{8C47C772-EA70-9047-B488-875CC9777286}" srcOrd="0" destOrd="0" presId="urn:microsoft.com/office/officeart/2005/8/layout/chevron2"/>
    <dgm:cxn modelId="{2EC74DA2-89D7-434E-8FF2-B441E57C4E58}" type="presParOf" srcId="{8C47C772-EA70-9047-B488-875CC9777286}" destId="{D56476D3-9B9E-6A45-89EA-4C1C5732EC71}" srcOrd="0" destOrd="0" presId="urn:microsoft.com/office/officeart/2005/8/layout/chevron2"/>
    <dgm:cxn modelId="{C821D352-5150-3F48-B277-670205629AB4}" type="presParOf" srcId="{8C47C772-EA70-9047-B488-875CC9777286}" destId="{B78BA5AA-0169-DF4E-AE5A-1373FFCB4B86}" srcOrd="1" destOrd="0" presId="urn:microsoft.com/office/officeart/2005/8/layout/chevron2"/>
    <dgm:cxn modelId="{9DC61915-FC3C-F042-ADC7-FEAD5F5AC7B1}" type="presParOf" srcId="{22791216-6747-D740-B81E-F82ECA037611}" destId="{81F4D8CC-8D2D-2243-84FD-03A9FA6DBFEC}" srcOrd="1" destOrd="0" presId="urn:microsoft.com/office/officeart/2005/8/layout/chevron2"/>
    <dgm:cxn modelId="{D964A3D6-A36F-534F-8514-50E3F8E55D87}" type="presParOf" srcId="{22791216-6747-D740-B81E-F82ECA037611}" destId="{81D51E81-1B90-4F48-A472-9715BF8C8E38}" srcOrd="2" destOrd="0" presId="urn:microsoft.com/office/officeart/2005/8/layout/chevron2"/>
    <dgm:cxn modelId="{ABE694FE-408A-3144-BA91-3BEDF5553956}" type="presParOf" srcId="{81D51E81-1B90-4F48-A472-9715BF8C8E38}" destId="{0F51F22C-685F-1D40-97E1-B8EBD73AC4D7}" srcOrd="0" destOrd="0" presId="urn:microsoft.com/office/officeart/2005/8/layout/chevron2"/>
    <dgm:cxn modelId="{0834B2A1-EA82-7C40-8BD3-49756018047B}" type="presParOf" srcId="{81D51E81-1B90-4F48-A472-9715BF8C8E38}" destId="{DA6BBDAE-8909-0F4F-8F8A-3118B27AB0F2}" srcOrd="1" destOrd="0" presId="urn:microsoft.com/office/officeart/2005/8/layout/chevron2"/>
    <dgm:cxn modelId="{A44395DC-D7F8-9A42-A0B6-32E7789E63BE}" type="presParOf" srcId="{22791216-6747-D740-B81E-F82ECA037611}" destId="{22F14A49-37E6-E64E-8F82-591E65AA1E99}" srcOrd="3" destOrd="0" presId="urn:microsoft.com/office/officeart/2005/8/layout/chevron2"/>
    <dgm:cxn modelId="{499D0799-DFA7-3047-932B-09F3094828A4}" type="presParOf" srcId="{22791216-6747-D740-B81E-F82ECA037611}" destId="{7240F4DB-6D10-F14F-9890-98310875D26B}" srcOrd="4" destOrd="0" presId="urn:microsoft.com/office/officeart/2005/8/layout/chevron2"/>
    <dgm:cxn modelId="{6FAAB2E3-E314-AE46-B6BC-8644DB7FABC2}" type="presParOf" srcId="{7240F4DB-6D10-F14F-9890-98310875D26B}" destId="{E27AF0D4-D7EB-C345-86BE-DD8BAF230E15}" srcOrd="0" destOrd="0" presId="urn:microsoft.com/office/officeart/2005/8/layout/chevron2"/>
    <dgm:cxn modelId="{00E5EB5E-E988-284A-AEE5-F52FA4A6FD54}" type="presParOf" srcId="{7240F4DB-6D10-F14F-9890-98310875D26B}" destId="{C70229AA-DEFE-6E4C-99C1-ED1055131593}" srcOrd="1" destOrd="0" presId="urn:microsoft.com/office/officeart/2005/8/layout/chevron2"/>
    <dgm:cxn modelId="{F79F13F8-B10C-8D4C-9DA2-D2BF712A73A4}" type="presParOf" srcId="{22791216-6747-D740-B81E-F82ECA037611}" destId="{1A238285-6299-4B43-99FA-38EFD85BE37A}" srcOrd="5" destOrd="0" presId="urn:microsoft.com/office/officeart/2005/8/layout/chevron2"/>
    <dgm:cxn modelId="{0E18B00F-9982-BA40-8E72-ED7A2641D128}" type="presParOf" srcId="{22791216-6747-D740-B81E-F82ECA037611}" destId="{3E905EF7-1036-644B-A49E-AEC49FBBFEF0}" srcOrd="6" destOrd="0" presId="urn:microsoft.com/office/officeart/2005/8/layout/chevron2"/>
    <dgm:cxn modelId="{A0BA6820-050D-9B49-A916-598BCB8863EC}" type="presParOf" srcId="{3E905EF7-1036-644B-A49E-AEC49FBBFEF0}" destId="{31A96732-198D-CC4B-B163-9979E535E162}" srcOrd="0" destOrd="0" presId="urn:microsoft.com/office/officeart/2005/8/layout/chevron2"/>
    <dgm:cxn modelId="{D415DA5E-2567-E34E-B7CB-E3A7E9ADA808}" type="presParOf" srcId="{3E905EF7-1036-644B-A49E-AEC49FBBFEF0}" destId="{03C9E0E6-7567-834A-BBA8-402F1EE12F02}" srcOrd="1" destOrd="0" presId="urn:microsoft.com/office/officeart/2005/8/layout/chevron2"/>
    <dgm:cxn modelId="{FAC03FBB-0D9D-0441-880A-7A76D7656CD5}" type="presParOf" srcId="{22791216-6747-D740-B81E-F82ECA037611}" destId="{C936F739-C830-8841-A681-3B959C16DC8E}" srcOrd="7" destOrd="0" presId="urn:microsoft.com/office/officeart/2005/8/layout/chevron2"/>
    <dgm:cxn modelId="{2A0788A6-10E4-3240-A728-8901C331E16D}" type="presParOf" srcId="{22791216-6747-D740-B81E-F82ECA037611}" destId="{9EE83562-BC5F-3B46-8A7C-E589EF45AA1A}" srcOrd="8" destOrd="0" presId="urn:microsoft.com/office/officeart/2005/8/layout/chevron2"/>
    <dgm:cxn modelId="{74071A39-3A7E-F342-9897-A0C88A42F269}" type="presParOf" srcId="{9EE83562-BC5F-3B46-8A7C-E589EF45AA1A}" destId="{B7D16FBB-9C92-0A4D-B22A-444CA388CEA7}" srcOrd="0" destOrd="0" presId="urn:microsoft.com/office/officeart/2005/8/layout/chevron2"/>
    <dgm:cxn modelId="{FB1DBA4F-8984-664F-A5A8-4321CCFAA932}" type="presParOf" srcId="{9EE83562-BC5F-3B46-8A7C-E589EF45AA1A}" destId="{EE327AB4-C0E3-884C-AAD9-C65CE9B6E0DC}" srcOrd="1" destOrd="0" presId="urn:microsoft.com/office/officeart/2005/8/layout/chevron2"/>
    <dgm:cxn modelId="{5A000C87-5846-ED4E-899A-601ADA9BBA3B}" type="presParOf" srcId="{22791216-6747-D740-B81E-F82ECA037611}" destId="{A912AF1E-0E0D-2B4D-A961-DA20579CDB7C}" srcOrd="9" destOrd="0" presId="urn:microsoft.com/office/officeart/2005/8/layout/chevron2"/>
    <dgm:cxn modelId="{544CD109-F140-E941-B64B-03C152151599}" type="presParOf" srcId="{22791216-6747-D740-B81E-F82ECA037611}" destId="{50FEFDB5-0437-AD42-8C00-61E07D20F73A}" srcOrd="10" destOrd="0" presId="urn:microsoft.com/office/officeart/2005/8/layout/chevron2"/>
    <dgm:cxn modelId="{1D06122E-C041-414F-8770-F2827E5DBC02}" type="presParOf" srcId="{50FEFDB5-0437-AD42-8C00-61E07D20F73A}" destId="{A5538547-D244-4F48-853B-C47EF774E345}" srcOrd="0" destOrd="0" presId="urn:microsoft.com/office/officeart/2005/8/layout/chevron2"/>
    <dgm:cxn modelId="{320D0892-47BF-754D-87EC-7E89B4D9513B}" type="presParOf" srcId="{50FEFDB5-0437-AD42-8C00-61E07D20F73A}" destId="{62E5D47E-485D-EE4B-9A1E-97B141B59EB8}" srcOrd="1" destOrd="0" presId="urn:microsoft.com/office/officeart/2005/8/layout/chevron2"/>
  </dgm:cxnLst>
  <dgm:bg>
    <a:solidFill>
      <a:schemeClr val="accent6">
        <a:lumMod val="20000"/>
        <a:lumOff val="8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54545E8-64C2-B54E-AC09-567F69F09773}" type="doc">
      <dgm:prSet loTypeId="urn:microsoft.com/office/officeart/2008/layout/AlternatingHexagons" loCatId="" qsTypeId="urn:microsoft.com/office/officeart/2005/8/quickstyle/simple1" qsCatId="simple" csTypeId="urn:microsoft.com/office/officeart/2005/8/colors/accent1_2" csCatId="accent1" phldr="1"/>
      <dgm:spPr/>
      <dgm:t>
        <a:bodyPr/>
        <a:lstStyle/>
        <a:p>
          <a:endParaRPr lang="tr-TR"/>
        </a:p>
      </dgm:t>
    </dgm:pt>
    <dgm:pt modelId="{418464ED-E383-5C4D-8321-9D7CF4F8BCEF}">
      <dgm:prSet phldrT="[Metin]"/>
      <dgm:spPr/>
      <dgm:t>
        <a:bodyPr/>
        <a:lstStyle/>
        <a:p>
          <a:r>
            <a:rPr lang="tr-TR" dirty="0"/>
            <a:t>Birden çok teknikle değerlendirme yapılmalı. Çünkü gelişim bir bütündür.</a:t>
          </a:r>
        </a:p>
      </dgm:t>
    </dgm:pt>
    <dgm:pt modelId="{9894B519-3376-C642-B7D0-C4E6979BFC1D}" type="parTrans" cxnId="{548934EB-627F-634D-8635-A79F260C8A10}">
      <dgm:prSet/>
      <dgm:spPr/>
      <dgm:t>
        <a:bodyPr/>
        <a:lstStyle/>
        <a:p>
          <a:endParaRPr lang="tr-TR"/>
        </a:p>
      </dgm:t>
    </dgm:pt>
    <dgm:pt modelId="{F7C8C160-8244-354D-B8C2-9D333E76AD39}" type="sibTrans" cxnId="{548934EB-627F-634D-8635-A79F260C8A10}">
      <dgm:prSet/>
      <dgm:spPr>
        <a:solidFill>
          <a:schemeClr val="accent4">
            <a:lumMod val="50000"/>
          </a:schemeClr>
        </a:solidFill>
      </dgm:spPr>
      <dgm:t>
        <a:bodyPr/>
        <a:lstStyle/>
        <a:p>
          <a:r>
            <a:rPr lang="tr-TR" dirty="0"/>
            <a:t>Çocuğun olumlu benlik geliştirmesine katkı sağlamalı.</a:t>
          </a:r>
        </a:p>
      </dgm:t>
    </dgm:pt>
    <dgm:pt modelId="{7D630D06-7BC1-EA43-A0BF-7AE4F3B647F9}">
      <dgm:prSet phldrT="[Metin]" phldr="1"/>
      <dgm:spPr/>
      <dgm:t>
        <a:bodyPr/>
        <a:lstStyle/>
        <a:p>
          <a:endParaRPr lang="tr-TR"/>
        </a:p>
      </dgm:t>
    </dgm:pt>
    <dgm:pt modelId="{C696753B-B6AA-0C4A-BCDE-360092F577A7}" type="parTrans" cxnId="{F6E61934-1F22-FE49-9D5F-EC222A449675}">
      <dgm:prSet/>
      <dgm:spPr/>
      <dgm:t>
        <a:bodyPr/>
        <a:lstStyle/>
        <a:p>
          <a:endParaRPr lang="tr-TR"/>
        </a:p>
      </dgm:t>
    </dgm:pt>
    <dgm:pt modelId="{7965585E-8AB7-BA44-B2F9-827ECFD19490}" type="sibTrans" cxnId="{F6E61934-1F22-FE49-9D5F-EC222A449675}">
      <dgm:prSet/>
      <dgm:spPr/>
      <dgm:t>
        <a:bodyPr/>
        <a:lstStyle/>
        <a:p>
          <a:endParaRPr lang="tr-TR"/>
        </a:p>
      </dgm:t>
    </dgm:pt>
    <dgm:pt modelId="{DFBD6093-2DEC-7A48-BD28-1E4FF0D3A338}">
      <dgm:prSet phldrT="[Metin]"/>
      <dgm:spPr>
        <a:solidFill>
          <a:srgbClr val="7030A0"/>
        </a:solidFill>
      </dgm:spPr>
      <dgm:t>
        <a:bodyPr/>
        <a:lstStyle/>
        <a:p>
          <a:r>
            <a:rPr lang="tr-TR" dirty="0"/>
            <a:t>Çocukla ilgili toplanan bilgiler geçerli ve güvenilir olmalı.</a:t>
          </a:r>
        </a:p>
      </dgm:t>
    </dgm:pt>
    <dgm:pt modelId="{6AFDC518-EBA7-7645-836B-C11C1A973869}" type="parTrans" cxnId="{78D8B310-48FC-AF47-BCEA-A4074BA62083}">
      <dgm:prSet/>
      <dgm:spPr/>
      <dgm:t>
        <a:bodyPr/>
        <a:lstStyle/>
        <a:p>
          <a:endParaRPr lang="tr-TR"/>
        </a:p>
      </dgm:t>
    </dgm:pt>
    <dgm:pt modelId="{A0551BEA-BEA7-C042-AEF9-A3B5C7A42F4B}" type="sibTrans" cxnId="{78D8B310-48FC-AF47-BCEA-A4074BA62083}">
      <dgm:prSet/>
      <dgm:spPr>
        <a:solidFill>
          <a:schemeClr val="accent6">
            <a:lumMod val="50000"/>
          </a:schemeClr>
        </a:solidFill>
      </dgm:spPr>
      <dgm:t>
        <a:bodyPr/>
        <a:lstStyle/>
        <a:p>
          <a:r>
            <a:rPr lang="tr-TR" dirty="0"/>
            <a:t>Çocukla ilgili olan farklı kişiler işbirliği içinde olmalı</a:t>
          </a:r>
        </a:p>
      </dgm:t>
    </dgm:pt>
    <dgm:pt modelId="{0DF418D2-BEBF-2649-9710-7BD468B62DC7}">
      <dgm:prSet phldrT="[Metin]" phldr="1"/>
      <dgm:spPr/>
      <dgm:t>
        <a:bodyPr/>
        <a:lstStyle/>
        <a:p>
          <a:endParaRPr lang="tr-TR"/>
        </a:p>
      </dgm:t>
    </dgm:pt>
    <dgm:pt modelId="{FD571E7B-0F81-C34E-A4CF-ED78850FF0DE}" type="parTrans" cxnId="{CA184EEA-B91F-4B4D-ACE3-77964A4A709C}">
      <dgm:prSet/>
      <dgm:spPr/>
      <dgm:t>
        <a:bodyPr/>
        <a:lstStyle/>
        <a:p>
          <a:endParaRPr lang="tr-TR"/>
        </a:p>
      </dgm:t>
    </dgm:pt>
    <dgm:pt modelId="{8C4F9259-E103-684E-A649-FBE62116445A}" type="sibTrans" cxnId="{CA184EEA-B91F-4B4D-ACE3-77964A4A709C}">
      <dgm:prSet/>
      <dgm:spPr/>
      <dgm:t>
        <a:bodyPr/>
        <a:lstStyle/>
        <a:p>
          <a:endParaRPr lang="tr-TR"/>
        </a:p>
      </dgm:t>
    </dgm:pt>
    <dgm:pt modelId="{8D8DC65A-23A8-E246-946B-A10921C384EA}">
      <dgm:prSet phldrT="[Metin]"/>
      <dgm:spPr>
        <a:solidFill>
          <a:schemeClr val="accent3">
            <a:lumMod val="75000"/>
          </a:schemeClr>
        </a:solidFill>
      </dgm:spPr>
      <dgm:t>
        <a:bodyPr/>
        <a:lstStyle/>
        <a:p>
          <a:r>
            <a:rPr lang="tr-TR" dirty="0"/>
            <a:t>Çocuğu tanıma teknikleri tüm çocuklar için geçerlidir.</a:t>
          </a:r>
        </a:p>
      </dgm:t>
    </dgm:pt>
    <dgm:pt modelId="{E57B6DCD-B595-C144-9B3D-9E880A23E95F}" type="parTrans" cxnId="{3F02C1F6-F917-CF43-94A0-2E593BAA29AF}">
      <dgm:prSet/>
      <dgm:spPr/>
      <dgm:t>
        <a:bodyPr/>
        <a:lstStyle/>
        <a:p>
          <a:endParaRPr lang="tr-TR"/>
        </a:p>
      </dgm:t>
    </dgm:pt>
    <dgm:pt modelId="{728E4765-D1DC-6C4B-850C-CB9D766C3538}" type="sibTrans" cxnId="{3F02C1F6-F917-CF43-94A0-2E593BAA29AF}">
      <dgm:prSet/>
      <dgm:spPr>
        <a:solidFill>
          <a:srgbClr val="FF2F92"/>
        </a:solidFill>
      </dgm:spPr>
      <dgm:t>
        <a:bodyPr/>
        <a:lstStyle/>
        <a:p>
          <a:r>
            <a:rPr lang="tr-TR" dirty="0"/>
            <a:t>Çocuğu tanıma teknikleri bir amaç değil araçtır. </a:t>
          </a:r>
        </a:p>
      </dgm:t>
    </dgm:pt>
    <dgm:pt modelId="{03E06128-788B-904E-A683-91A74473AB86}">
      <dgm:prSet phldrT="[Metin]" phldr="1"/>
      <dgm:spPr/>
      <dgm:t>
        <a:bodyPr/>
        <a:lstStyle/>
        <a:p>
          <a:endParaRPr lang="tr-TR"/>
        </a:p>
      </dgm:t>
    </dgm:pt>
    <dgm:pt modelId="{2A017AB9-3E4D-0147-9AB3-0D85F4403CFE}" type="parTrans" cxnId="{6DF2547A-7EC3-D244-8DC4-7E97CDBA24CD}">
      <dgm:prSet/>
      <dgm:spPr/>
      <dgm:t>
        <a:bodyPr/>
        <a:lstStyle/>
        <a:p>
          <a:endParaRPr lang="tr-TR"/>
        </a:p>
      </dgm:t>
    </dgm:pt>
    <dgm:pt modelId="{A6298811-A2C3-5440-9BA5-2954C83CBBA1}" type="sibTrans" cxnId="{6DF2547A-7EC3-D244-8DC4-7E97CDBA24CD}">
      <dgm:prSet/>
      <dgm:spPr/>
      <dgm:t>
        <a:bodyPr/>
        <a:lstStyle/>
        <a:p>
          <a:endParaRPr lang="tr-TR"/>
        </a:p>
      </dgm:t>
    </dgm:pt>
    <dgm:pt modelId="{7D440E22-6978-9446-8085-201E6F2FE80A}">
      <dgm:prSet/>
      <dgm:spPr>
        <a:solidFill>
          <a:schemeClr val="accent4">
            <a:lumMod val="75000"/>
          </a:schemeClr>
        </a:solidFill>
      </dgm:spPr>
      <dgm:t>
        <a:bodyPr/>
        <a:lstStyle/>
        <a:p>
          <a:r>
            <a:rPr lang="tr-TR" dirty="0"/>
            <a:t>Tanıma ve değerlendirme süreklilik göstermelidir.</a:t>
          </a:r>
        </a:p>
      </dgm:t>
    </dgm:pt>
    <dgm:pt modelId="{1FB6C34F-F677-364F-A709-70DC7A5F1E33}" type="parTrans" cxnId="{38DB499B-15CE-FE44-8EB9-E40D06105520}">
      <dgm:prSet/>
      <dgm:spPr/>
      <dgm:t>
        <a:bodyPr/>
        <a:lstStyle/>
        <a:p>
          <a:endParaRPr lang="tr-TR"/>
        </a:p>
      </dgm:t>
    </dgm:pt>
    <dgm:pt modelId="{5C7ADC91-3A3F-AE4C-A2B3-3A3091046AA4}" type="sibTrans" cxnId="{38DB499B-15CE-FE44-8EB9-E40D06105520}">
      <dgm:prSet/>
      <dgm:spPr>
        <a:solidFill>
          <a:srgbClr val="002060"/>
        </a:solidFill>
      </dgm:spPr>
      <dgm:t>
        <a:bodyPr/>
        <a:lstStyle/>
        <a:p>
          <a:r>
            <a:rPr lang="tr-TR" dirty="0"/>
            <a:t>Elde edilen güvenilir bilgiler en kısa süre içinde kullanılmalıdır.</a:t>
          </a:r>
        </a:p>
      </dgm:t>
    </dgm:pt>
    <dgm:pt modelId="{B7D1A105-33C9-FC4A-8AFE-3EDFF141BF33}" type="pres">
      <dgm:prSet presAssocID="{F54545E8-64C2-B54E-AC09-567F69F09773}" presName="Name0" presStyleCnt="0">
        <dgm:presLayoutVars>
          <dgm:chMax/>
          <dgm:chPref/>
          <dgm:dir/>
          <dgm:animLvl val="lvl"/>
        </dgm:presLayoutVars>
      </dgm:prSet>
      <dgm:spPr/>
    </dgm:pt>
    <dgm:pt modelId="{B3C5D187-21C8-DF43-B1B9-CB860B084C28}" type="pres">
      <dgm:prSet presAssocID="{418464ED-E383-5C4D-8321-9D7CF4F8BCEF}" presName="composite" presStyleCnt="0"/>
      <dgm:spPr/>
    </dgm:pt>
    <dgm:pt modelId="{178D64AB-5D78-C04B-9769-C76A17790872}" type="pres">
      <dgm:prSet presAssocID="{418464ED-E383-5C4D-8321-9D7CF4F8BCEF}" presName="Parent1" presStyleLbl="node1" presStyleIdx="0" presStyleCnt="8">
        <dgm:presLayoutVars>
          <dgm:chMax val="1"/>
          <dgm:chPref val="1"/>
          <dgm:bulletEnabled val="1"/>
        </dgm:presLayoutVars>
      </dgm:prSet>
      <dgm:spPr/>
    </dgm:pt>
    <dgm:pt modelId="{908968D2-5CAB-F647-9F16-D5499A5E5A40}" type="pres">
      <dgm:prSet presAssocID="{418464ED-E383-5C4D-8321-9D7CF4F8BCEF}" presName="Childtext1" presStyleLbl="revTx" presStyleIdx="0" presStyleCnt="4">
        <dgm:presLayoutVars>
          <dgm:chMax val="0"/>
          <dgm:chPref val="0"/>
          <dgm:bulletEnabled val="1"/>
        </dgm:presLayoutVars>
      </dgm:prSet>
      <dgm:spPr/>
    </dgm:pt>
    <dgm:pt modelId="{1C0639D8-16D3-C843-82BD-6D3A64795A15}" type="pres">
      <dgm:prSet presAssocID="{418464ED-E383-5C4D-8321-9D7CF4F8BCEF}" presName="BalanceSpacing" presStyleCnt="0"/>
      <dgm:spPr/>
    </dgm:pt>
    <dgm:pt modelId="{81E64C8C-7F72-9E4D-BE80-D7CC49456D4B}" type="pres">
      <dgm:prSet presAssocID="{418464ED-E383-5C4D-8321-9D7CF4F8BCEF}" presName="BalanceSpacing1" presStyleCnt="0"/>
      <dgm:spPr/>
    </dgm:pt>
    <dgm:pt modelId="{4B7929C8-EF41-1F42-B8F5-6DF4891D5D21}" type="pres">
      <dgm:prSet presAssocID="{F7C8C160-8244-354D-B8C2-9D333E76AD39}" presName="Accent1Text" presStyleLbl="node1" presStyleIdx="1" presStyleCnt="8"/>
      <dgm:spPr/>
    </dgm:pt>
    <dgm:pt modelId="{B8069C99-3173-BF49-8C61-9618485F4092}" type="pres">
      <dgm:prSet presAssocID="{F7C8C160-8244-354D-B8C2-9D333E76AD39}" presName="spaceBetweenRectangles" presStyleCnt="0"/>
      <dgm:spPr/>
    </dgm:pt>
    <dgm:pt modelId="{42D8DC1C-9808-954C-9619-F6CDAB0AC385}" type="pres">
      <dgm:prSet presAssocID="{DFBD6093-2DEC-7A48-BD28-1E4FF0D3A338}" presName="composite" presStyleCnt="0"/>
      <dgm:spPr/>
    </dgm:pt>
    <dgm:pt modelId="{67FE7571-90C5-D346-893C-83526A8E6F5D}" type="pres">
      <dgm:prSet presAssocID="{DFBD6093-2DEC-7A48-BD28-1E4FF0D3A338}" presName="Parent1" presStyleLbl="node1" presStyleIdx="2" presStyleCnt="8">
        <dgm:presLayoutVars>
          <dgm:chMax val="1"/>
          <dgm:chPref val="1"/>
          <dgm:bulletEnabled val="1"/>
        </dgm:presLayoutVars>
      </dgm:prSet>
      <dgm:spPr/>
    </dgm:pt>
    <dgm:pt modelId="{936F4760-A260-7B48-B890-BEBD2FED5DF5}" type="pres">
      <dgm:prSet presAssocID="{DFBD6093-2DEC-7A48-BD28-1E4FF0D3A338}" presName="Childtext1" presStyleLbl="revTx" presStyleIdx="1" presStyleCnt="4">
        <dgm:presLayoutVars>
          <dgm:chMax val="0"/>
          <dgm:chPref val="0"/>
          <dgm:bulletEnabled val="1"/>
        </dgm:presLayoutVars>
      </dgm:prSet>
      <dgm:spPr/>
    </dgm:pt>
    <dgm:pt modelId="{EFF216E8-9E91-9E44-A063-C94B5C481ACD}" type="pres">
      <dgm:prSet presAssocID="{DFBD6093-2DEC-7A48-BD28-1E4FF0D3A338}" presName="BalanceSpacing" presStyleCnt="0"/>
      <dgm:spPr/>
    </dgm:pt>
    <dgm:pt modelId="{6488EAE8-421E-AB45-ABEE-FFA87E1DA502}" type="pres">
      <dgm:prSet presAssocID="{DFBD6093-2DEC-7A48-BD28-1E4FF0D3A338}" presName="BalanceSpacing1" presStyleCnt="0"/>
      <dgm:spPr/>
    </dgm:pt>
    <dgm:pt modelId="{017DC0CE-FB3F-9B4E-88D0-F0BA8A19E1FD}" type="pres">
      <dgm:prSet presAssocID="{A0551BEA-BEA7-C042-AEF9-A3B5C7A42F4B}" presName="Accent1Text" presStyleLbl="node1" presStyleIdx="3" presStyleCnt="8"/>
      <dgm:spPr/>
    </dgm:pt>
    <dgm:pt modelId="{3FBA1AE2-CBF1-FE46-AB7D-0ECA2811B11C}" type="pres">
      <dgm:prSet presAssocID="{A0551BEA-BEA7-C042-AEF9-A3B5C7A42F4B}" presName="spaceBetweenRectangles" presStyleCnt="0"/>
      <dgm:spPr/>
    </dgm:pt>
    <dgm:pt modelId="{2B7B688A-67C1-7C40-9E6F-C1597DF5076C}" type="pres">
      <dgm:prSet presAssocID="{8D8DC65A-23A8-E246-946B-A10921C384EA}" presName="composite" presStyleCnt="0"/>
      <dgm:spPr/>
    </dgm:pt>
    <dgm:pt modelId="{C63ED558-15A8-C44E-8752-8D3B6F521824}" type="pres">
      <dgm:prSet presAssocID="{8D8DC65A-23A8-E246-946B-A10921C384EA}" presName="Parent1" presStyleLbl="node1" presStyleIdx="4" presStyleCnt="8">
        <dgm:presLayoutVars>
          <dgm:chMax val="1"/>
          <dgm:chPref val="1"/>
          <dgm:bulletEnabled val="1"/>
        </dgm:presLayoutVars>
      </dgm:prSet>
      <dgm:spPr/>
    </dgm:pt>
    <dgm:pt modelId="{44F4763C-73C2-774F-BC66-069E90E986CA}" type="pres">
      <dgm:prSet presAssocID="{8D8DC65A-23A8-E246-946B-A10921C384EA}" presName="Childtext1" presStyleLbl="revTx" presStyleIdx="2" presStyleCnt="4">
        <dgm:presLayoutVars>
          <dgm:chMax val="0"/>
          <dgm:chPref val="0"/>
          <dgm:bulletEnabled val="1"/>
        </dgm:presLayoutVars>
      </dgm:prSet>
      <dgm:spPr/>
    </dgm:pt>
    <dgm:pt modelId="{911F077C-277C-2146-935C-BB5943975356}" type="pres">
      <dgm:prSet presAssocID="{8D8DC65A-23A8-E246-946B-A10921C384EA}" presName="BalanceSpacing" presStyleCnt="0"/>
      <dgm:spPr/>
    </dgm:pt>
    <dgm:pt modelId="{D81CF311-8D98-6843-8F2B-DF1D2B70E58F}" type="pres">
      <dgm:prSet presAssocID="{8D8DC65A-23A8-E246-946B-A10921C384EA}" presName="BalanceSpacing1" presStyleCnt="0"/>
      <dgm:spPr/>
    </dgm:pt>
    <dgm:pt modelId="{BDBD0387-9EC5-4F40-B965-E32F530A0658}" type="pres">
      <dgm:prSet presAssocID="{728E4765-D1DC-6C4B-850C-CB9D766C3538}" presName="Accent1Text" presStyleLbl="node1" presStyleIdx="5" presStyleCnt="8"/>
      <dgm:spPr/>
    </dgm:pt>
    <dgm:pt modelId="{892D74EC-8119-5845-A911-42D8AD8C48AC}" type="pres">
      <dgm:prSet presAssocID="{728E4765-D1DC-6C4B-850C-CB9D766C3538}" presName="spaceBetweenRectangles" presStyleCnt="0"/>
      <dgm:spPr/>
    </dgm:pt>
    <dgm:pt modelId="{0E27EF95-5AA6-8949-B2AF-99E28AB17D94}" type="pres">
      <dgm:prSet presAssocID="{7D440E22-6978-9446-8085-201E6F2FE80A}" presName="composite" presStyleCnt="0"/>
      <dgm:spPr/>
    </dgm:pt>
    <dgm:pt modelId="{2FC26DDC-297E-6540-AE2B-ADA25127E63C}" type="pres">
      <dgm:prSet presAssocID="{7D440E22-6978-9446-8085-201E6F2FE80A}" presName="Parent1" presStyleLbl="node1" presStyleIdx="6" presStyleCnt="8">
        <dgm:presLayoutVars>
          <dgm:chMax val="1"/>
          <dgm:chPref val="1"/>
          <dgm:bulletEnabled val="1"/>
        </dgm:presLayoutVars>
      </dgm:prSet>
      <dgm:spPr/>
    </dgm:pt>
    <dgm:pt modelId="{9824E4CD-BB60-D14A-B93E-20256F273092}" type="pres">
      <dgm:prSet presAssocID="{7D440E22-6978-9446-8085-201E6F2FE80A}" presName="Childtext1" presStyleLbl="revTx" presStyleIdx="3" presStyleCnt="4">
        <dgm:presLayoutVars>
          <dgm:chMax val="0"/>
          <dgm:chPref val="0"/>
          <dgm:bulletEnabled val="1"/>
        </dgm:presLayoutVars>
      </dgm:prSet>
      <dgm:spPr/>
    </dgm:pt>
    <dgm:pt modelId="{860E790B-CE98-5D48-BEF2-53F88E037289}" type="pres">
      <dgm:prSet presAssocID="{7D440E22-6978-9446-8085-201E6F2FE80A}" presName="BalanceSpacing" presStyleCnt="0"/>
      <dgm:spPr/>
    </dgm:pt>
    <dgm:pt modelId="{704DFB46-88D3-ED4C-BBD5-0B5B102D8102}" type="pres">
      <dgm:prSet presAssocID="{7D440E22-6978-9446-8085-201E6F2FE80A}" presName="BalanceSpacing1" presStyleCnt="0"/>
      <dgm:spPr/>
    </dgm:pt>
    <dgm:pt modelId="{24F8BD72-A435-714E-B789-10E8D680DD43}" type="pres">
      <dgm:prSet presAssocID="{5C7ADC91-3A3F-AE4C-A2B3-3A3091046AA4}" presName="Accent1Text" presStyleLbl="node1" presStyleIdx="7" presStyleCnt="8"/>
      <dgm:spPr/>
    </dgm:pt>
  </dgm:ptLst>
  <dgm:cxnLst>
    <dgm:cxn modelId="{63B1D904-40A5-2549-BE28-300923AB103A}" type="presOf" srcId="{7D440E22-6978-9446-8085-201E6F2FE80A}" destId="{2FC26DDC-297E-6540-AE2B-ADA25127E63C}" srcOrd="0" destOrd="0" presId="urn:microsoft.com/office/officeart/2008/layout/AlternatingHexagons"/>
    <dgm:cxn modelId="{83B7590A-13D9-1E40-8EEF-DBDC8EBBF0C0}" type="presOf" srcId="{03E06128-788B-904E-A683-91A74473AB86}" destId="{44F4763C-73C2-774F-BC66-069E90E986CA}" srcOrd="0" destOrd="0" presId="urn:microsoft.com/office/officeart/2008/layout/AlternatingHexagons"/>
    <dgm:cxn modelId="{78D8B310-48FC-AF47-BCEA-A4074BA62083}" srcId="{F54545E8-64C2-B54E-AC09-567F69F09773}" destId="{DFBD6093-2DEC-7A48-BD28-1E4FF0D3A338}" srcOrd="1" destOrd="0" parTransId="{6AFDC518-EBA7-7645-836B-C11C1A973869}" sibTransId="{A0551BEA-BEA7-C042-AEF9-A3B5C7A42F4B}"/>
    <dgm:cxn modelId="{D083411F-8BA2-D943-AECF-F8B55A11C2D3}" type="presOf" srcId="{8D8DC65A-23A8-E246-946B-A10921C384EA}" destId="{C63ED558-15A8-C44E-8752-8D3B6F521824}" srcOrd="0" destOrd="0" presId="urn:microsoft.com/office/officeart/2008/layout/AlternatingHexagons"/>
    <dgm:cxn modelId="{1E83E621-67F9-3F42-9DB3-0AA0EE8FBD34}" type="presOf" srcId="{F7C8C160-8244-354D-B8C2-9D333E76AD39}" destId="{4B7929C8-EF41-1F42-B8F5-6DF4891D5D21}" srcOrd="0" destOrd="0" presId="urn:microsoft.com/office/officeart/2008/layout/AlternatingHexagons"/>
    <dgm:cxn modelId="{F6E61934-1F22-FE49-9D5F-EC222A449675}" srcId="{418464ED-E383-5C4D-8321-9D7CF4F8BCEF}" destId="{7D630D06-7BC1-EA43-A0BF-7AE4F3B647F9}" srcOrd="0" destOrd="0" parTransId="{C696753B-B6AA-0C4A-BCDE-360092F577A7}" sibTransId="{7965585E-8AB7-BA44-B2F9-827ECFD19490}"/>
    <dgm:cxn modelId="{BB162F43-0A3D-3C46-BD70-AEAE7FF4F68E}" type="presOf" srcId="{5C7ADC91-3A3F-AE4C-A2B3-3A3091046AA4}" destId="{24F8BD72-A435-714E-B789-10E8D680DD43}" srcOrd="0" destOrd="0" presId="urn:microsoft.com/office/officeart/2008/layout/AlternatingHexagons"/>
    <dgm:cxn modelId="{E8916B59-6C85-D34F-9F5A-8EA9D98A289B}" type="presOf" srcId="{A0551BEA-BEA7-C042-AEF9-A3B5C7A42F4B}" destId="{017DC0CE-FB3F-9B4E-88D0-F0BA8A19E1FD}" srcOrd="0" destOrd="0" presId="urn:microsoft.com/office/officeart/2008/layout/AlternatingHexagons"/>
    <dgm:cxn modelId="{3911C95A-99F8-F44C-9078-77FF9AFBEBFA}" type="presOf" srcId="{DFBD6093-2DEC-7A48-BD28-1E4FF0D3A338}" destId="{67FE7571-90C5-D346-893C-83526A8E6F5D}" srcOrd="0" destOrd="0" presId="urn:microsoft.com/office/officeart/2008/layout/AlternatingHexagons"/>
    <dgm:cxn modelId="{E781F85C-C70D-F542-AF1C-3709BE116CFC}" type="presOf" srcId="{F54545E8-64C2-B54E-AC09-567F69F09773}" destId="{B7D1A105-33C9-FC4A-8AFE-3EDFF141BF33}" srcOrd="0" destOrd="0" presId="urn:microsoft.com/office/officeart/2008/layout/AlternatingHexagons"/>
    <dgm:cxn modelId="{6DF2547A-7EC3-D244-8DC4-7E97CDBA24CD}" srcId="{8D8DC65A-23A8-E246-946B-A10921C384EA}" destId="{03E06128-788B-904E-A683-91A74473AB86}" srcOrd="0" destOrd="0" parTransId="{2A017AB9-3E4D-0147-9AB3-0D85F4403CFE}" sibTransId="{A6298811-A2C3-5440-9BA5-2954C83CBBA1}"/>
    <dgm:cxn modelId="{CEBD3E93-BB88-5145-A8A6-45E3E69076F9}" type="presOf" srcId="{418464ED-E383-5C4D-8321-9D7CF4F8BCEF}" destId="{178D64AB-5D78-C04B-9769-C76A17790872}" srcOrd="0" destOrd="0" presId="urn:microsoft.com/office/officeart/2008/layout/AlternatingHexagons"/>
    <dgm:cxn modelId="{28FBCD96-16DF-4F4C-B389-B2B4BDE71CCD}" type="presOf" srcId="{7D630D06-7BC1-EA43-A0BF-7AE4F3B647F9}" destId="{908968D2-5CAB-F647-9F16-D5499A5E5A40}" srcOrd="0" destOrd="0" presId="urn:microsoft.com/office/officeart/2008/layout/AlternatingHexagons"/>
    <dgm:cxn modelId="{38DB499B-15CE-FE44-8EB9-E40D06105520}" srcId="{F54545E8-64C2-B54E-AC09-567F69F09773}" destId="{7D440E22-6978-9446-8085-201E6F2FE80A}" srcOrd="3" destOrd="0" parTransId="{1FB6C34F-F677-364F-A709-70DC7A5F1E33}" sibTransId="{5C7ADC91-3A3F-AE4C-A2B3-3A3091046AA4}"/>
    <dgm:cxn modelId="{BCDC61C3-4310-FA41-A41E-036F2B3DC735}" type="presOf" srcId="{0DF418D2-BEBF-2649-9710-7BD468B62DC7}" destId="{936F4760-A260-7B48-B890-BEBD2FED5DF5}" srcOrd="0" destOrd="0" presId="urn:microsoft.com/office/officeart/2008/layout/AlternatingHexagons"/>
    <dgm:cxn modelId="{64D051C8-0BD8-2D46-92CC-73C9C15D55ED}" type="presOf" srcId="{728E4765-D1DC-6C4B-850C-CB9D766C3538}" destId="{BDBD0387-9EC5-4F40-B965-E32F530A0658}" srcOrd="0" destOrd="0" presId="urn:microsoft.com/office/officeart/2008/layout/AlternatingHexagons"/>
    <dgm:cxn modelId="{CA184EEA-B91F-4B4D-ACE3-77964A4A709C}" srcId="{DFBD6093-2DEC-7A48-BD28-1E4FF0D3A338}" destId="{0DF418D2-BEBF-2649-9710-7BD468B62DC7}" srcOrd="0" destOrd="0" parTransId="{FD571E7B-0F81-C34E-A4CF-ED78850FF0DE}" sibTransId="{8C4F9259-E103-684E-A649-FBE62116445A}"/>
    <dgm:cxn modelId="{548934EB-627F-634D-8635-A79F260C8A10}" srcId="{F54545E8-64C2-B54E-AC09-567F69F09773}" destId="{418464ED-E383-5C4D-8321-9D7CF4F8BCEF}" srcOrd="0" destOrd="0" parTransId="{9894B519-3376-C642-B7D0-C4E6979BFC1D}" sibTransId="{F7C8C160-8244-354D-B8C2-9D333E76AD39}"/>
    <dgm:cxn modelId="{3F02C1F6-F917-CF43-94A0-2E593BAA29AF}" srcId="{F54545E8-64C2-B54E-AC09-567F69F09773}" destId="{8D8DC65A-23A8-E246-946B-A10921C384EA}" srcOrd="2" destOrd="0" parTransId="{E57B6DCD-B595-C144-9B3D-9E880A23E95F}" sibTransId="{728E4765-D1DC-6C4B-850C-CB9D766C3538}"/>
    <dgm:cxn modelId="{ECC0D236-22E8-F44E-927B-3C41F41AF488}" type="presParOf" srcId="{B7D1A105-33C9-FC4A-8AFE-3EDFF141BF33}" destId="{B3C5D187-21C8-DF43-B1B9-CB860B084C28}" srcOrd="0" destOrd="0" presId="urn:microsoft.com/office/officeart/2008/layout/AlternatingHexagons"/>
    <dgm:cxn modelId="{A98D44F6-BA97-B246-92AB-B8DD2429A9CE}" type="presParOf" srcId="{B3C5D187-21C8-DF43-B1B9-CB860B084C28}" destId="{178D64AB-5D78-C04B-9769-C76A17790872}" srcOrd="0" destOrd="0" presId="urn:microsoft.com/office/officeart/2008/layout/AlternatingHexagons"/>
    <dgm:cxn modelId="{5951CB69-AF59-6746-92E2-D488FBFA8F40}" type="presParOf" srcId="{B3C5D187-21C8-DF43-B1B9-CB860B084C28}" destId="{908968D2-5CAB-F647-9F16-D5499A5E5A40}" srcOrd="1" destOrd="0" presId="urn:microsoft.com/office/officeart/2008/layout/AlternatingHexagons"/>
    <dgm:cxn modelId="{44661826-6633-3F41-85C3-D8FF1AB53F78}" type="presParOf" srcId="{B3C5D187-21C8-DF43-B1B9-CB860B084C28}" destId="{1C0639D8-16D3-C843-82BD-6D3A64795A15}" srcOrd="2" destOrd="0" presId="urn:microsoft.com/office/officeart/2008/layout/AlternatingHexagons"/>
    <dgm:cxn modelId="{A40FAF68-B959-9041-9008-50283D8A6584}" type="presParOf" srcId="{B3C5D187-21C8-DF43-B1B9-CB860B084C28}" destId="{81E64C8C-7F72-9E4D-BE80-D7CC49456D4B}" srcOrd="3" destOrd="0" presId="urn:microsoft.com/office/officeart/2008/layout/AlternatingHexagons"/>
    <dgm:cxn modelId="{297A3EB8-4A6C-2347-8897-7ED07261B4D2}" type="presParOf" srcId="{B3C5D187-21C8-DF43-B1B9-CB860B084C28}" destId="{4B7929C8-EF41-1F42-B8F5-6DF4891D5D21}" srcOrd="4" destOrd="0" presId="urn:microsoft.com/office/officeart/2008/layout/AlternatingHexagons"/>
    <dgm:cxn modelId="{BB98170F-D4BA-064F-B853-098FCD49E1E2}" type="presParOf" srcId="{B7D1A105-33C9-FC4A-8AFE-3EDFF141BF33}" destId="{B8069C99-3173-BF49-8C61-9618485F4092}" srcOrd="1" destOrd="0" presId="urn:microsoft.com/office/officeart/2008/layout/AlternatingHexagons"/>
    <dgm:cxn modelId="{B9AAF80B-1FFA-D540-A1A6-E745178D6C04}" type="presParOf" srcId="{B7D1A105-33C9-FC4A-8AFE-3EDFF141BF33}" destId="{42D8DC1C-9808-954C-9619-F6CDAB0AC385}" srcOrd="2" destOrd="0" presId="urn:microsoft.com/office/officeart/2008/layout/AlternatingHexagons"/>
    <dgm:cxn modelId="{7F08DA8A-A5C4-124B-8CBB-37012196661D}" type="presParOf" srcId="{42D8DC1C-9808-954C-9619-F6CDAB0AC385}" destId="{67FE7571-90C5-D346-893C-83526A8E6F5D}" srcOrd="0" destOrd="0" presId="urn:microsoft.com/office/officeart/2008/layout/AlternatingHexagons"/>
    <dgm:cxn modelId="{2EAD768B-8482-EC47-8286-87F342F7B297}" type="presParOf" srcId="{42D8DC1C-9808-954C-9619-F6CDAB0AC385}" destId="{936F4760-A260-7B48-B890-BEBD2FED5DF5}" srcOrd="1" destOrd="0" presId="urn:microsoft.com/office/officeart/2008/layout/AlternatingHexagons"/>
    <dgm:cxn modelId="{FFCA4340-9D63-7A40-9B4B-A1023880F96D}" type="presParOf" srcId="{42D8DC1C-9808-954C-9619-F6CDAB0AC385}" destId="{EFF216E8-9E91-9E44-A063-C94B5C481ACD}" srcOrd="2" destOrd="0" presId="urn:microsoft.com/office/officeart/2008/layout/AlternatingHexagons"/>
    <dgm:cxn modelId="{C9253EAB-51CC-B84A-88ED-3F8833FFA27D}" type="presParOf" srcId="{42D8DC1C-9808-954C-9619-F6CDAB0AC385}" destId="{6488EAE8-421E-AB45-ABEE-FFA87E1DA502}" srcOrd="3" destOrd="0" presId="urn:microsoft.com/office/officeart/2008/layout/AlternatingHexagons"/>
    <dgm:cxn modelId="{E636586A-8D4D-C646-B8A8-B2DE7ED40EF3}" type="presParOf" srcId="{42D8DC1C-9808-954C-9619-F6CDAB0AC385}" destId="{017DC0CE-FB3F-9B4E-88D0-F0BA8A19E1FD}" srcOrd="4" destOrd="0" presId="urn:microsoft.com/office/officeart/2008/layout/AlternatingHexagons"/>
    <dgm:cxn modelId="{A3D2870B-250D-9646-9ABF-66639488270E}" type="presParOf" srcId="{B7D1A105-33C9-FC4A-8AFE-3EDFF141BF33}" destId="{3FBA1AE2-CBF1-FE46-AB7D-0ECA2811B11C}" srcOrd="3" destOrd="0" presId="urn:microsoft.com/office/officeart/2008/layout/AlternatingHexagons"/>
    <dgm:cxn modelId="{7BE4419D-AE20-B548-B01C-7395E867BFA9}" type="presParOf" srcId="{B7D1A105-33C9-FC4A-8AFE-3EDFF141BF33}" destId="{2B7B688A-67C1-7C40-9E6F-C1597DF5076C}" srcOrd="4" destOrd="0" presId="urn:microsoft.com/office/officeart/2008/layout/AlternatingHexagons"/>
    <dgm:cxn modelId="{2B733253-040B-7A49-8A75-5287050C3957}" type="presParOf" srcId="{2B7B688A-67C1-7C40-9E6F-C1597DF5076C}" destId="{C63ED558-15A8-C44E-8752-8D3B6F521824}" srcOrd="0" destOrd="0" presId="urn:microsoft.com/office/officeart/2008/layout/AlternatingHexagons"/>
    <dgm:cxn modelId="{2FE14010-04A0-0148-9EDE-ADAE93517277}" type="presParOf" srcId="{2B7B688A-67C1-7C40-9E6F-C1597DF5076C}" destId="{44F4763C-73C2-774F-BC66-069E90E986CA}" srcOrd="1" destOrd="0" presId="urn:microsoft.com/office/officeart/2008/layout/AlternatingHexagons"/>
    <dgm:cxn modelId="{F9886720-4755-944B-85EC-6DD6BC2E7198}" type="presParOf" srcId="{2B7B688A-67C1-7C40-9E6F-C1597DF5076C}" destId="{911F077C-277C-2146-935C-BB5943975356}" srcOrd="2" destOrd="0" presId="urn:microsoft.com/office/officeart/2008/layout/AlternatingHexagons"/>
    <dgm:cxn modelId="{D17988DE-2C42-194A-88FC-FFDECD7ACD4E}" type="presParOf" srcId="{2B7B688A-67C1-7C40-9E6F-C1597DF5076C}" destId="{D81CF311-8D98-6843-8F2B-DF1D2B70E58F}" srcOrd="3" destOrd="0" presId="urn:microsoft.com/office/officeart/2008/layout/AlternatingHexagons"/>
    <dgm:cxn modelId="{223E2DB9-5F62-0442-BB02-086CEC60EC1C}" type="presParOf" srcId="{2B7B688A-67C1-7C40-9E6F-C1597DF5076C}" destId="{BDBD0387-9EC5-4F40-B965-E32F530A0658}" srcOrd="4" destOrd="0" presId="urn:microsoft.com/office/officeart/2008/layout/AlternatingHexagons"/>
    <dgm:cxn modelId="{6CA1548F-9EDD-6647-956C-D8F00F997184}" type="presParOf" srcId="{B7D1A105-33C9-FC4A-8AFE-3EDFF141BF33}" destId="{892D74EC-8119-5845-A911-42D8AD8C48AC}" srcOrd="5" destOrd="0" presId="urn:microsoft.com/office/officeart/2008/layout/AlternatingHexagons"/>
    <dgm:cxn modelId="{FA1554AA-2666-F542-8E41-E35121035D39}" type="presParOf" srcId="{B7D1A105-33C9-FC4A-8AFE-3EDFF141BF33}" destId="{0E27EF95-5AA6-8949-B2AF-99E28AB17D94}" srcOrd="6" destOrd="0" presId="urn:microsoft.com/office/officeart/2008/layout/AlternatingHexagons"/>
    <dgm:cxn modelId="{5001C36A-A443-834E-9206-0800170F5974}" type="presParOf" srcId="{0E27EF95-5AA6-8949-B2AF-99E28AB17D94}" destId="{2FC26DDC-297E-6540-AE2B-ADA25127E63C}" srcOrd="0" destOrd="0" presId="urn:microsoft.com/office/officeart/2008/layout/AlternatingHexagons"/>
    <dgm:cxn modelId="{3A4CD5B6-4CC6-3045-B2C4-A22E4D736281}" type="presParOf" srcId="{0E27EF95-5AA6-8949-B2AF-99E28AB17D94}" destId="{9824E4CD-BB60-D14A-B93E-20256F273092}" srcOrd="1" destOrd="0" presId="urn:microsoft.com/office/officeart/2008/layout/AlternatingHexagons"/>
    <dgm:cxn modelId="{BBE4056C-9F3E-F548-979D-272A6CA7C889}" type="presParOf" srcId="{0E27EF95-5AA6-8949-B2AF-99E28AB17D94}" destId="{860E790B-CE98-5D48-BEF2-53F88E037289}" srcOrd="2" destOrd="0" presId="urn:microsoft.com/office/officeart/2008/layout/AlternatingHexagons"/>
    <dgm:cxn modelId="{FD21EE76-8A20-C745-A977-8A080086C56B}" type="presParOf" srcId="{0E27EF95-5AA6-8949-B2AF-99E28AB17D94}" destId="{704DFB46-88D3-ED4C-BBD5-0B5B102D8102}" srcOrd="3" destOrd="0" presId="urn:microsoft.com/office/officeart/2008/layout/AlternatingHexagons"/>
    <dgm:cxn modelId="{DC2F793F-FE88-AC4D-B59E-10B7DF41F4B1}" type="presParOf" srcId="{0E27EF95-5AA6-8949-B2AF-99E28AB17D94}" destId="{24F8BD72-A435-714E-B789-10E8D680DD43}"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5888708-DCFB-AD41-830A-C22667AA9B09}" type="doc">
      <dgm:prSet loTypeId="urn:microsoft.com/office/officeart/2005/8/layout/cycle6" loCatId="" qsTypeId="urn:microsoft.com/office/officeart/2005/8/quickstyle/simple1" qsCatId="simple" csTypeId="urn:microsoft.com/office/officeart/2005/8/colors/accent1_2" csCatId="accent1" phldr="1"/>
      <dgm:spPr/>
      <dgm:t>
        <a:bodyPr/>
        <a:lstStyle/>
        <a:p>
          <a:endParaRPr lang="tr-TR"/>
        </a:p>
      </dgm:t>
    </dgm:pt>
    <dgm:pt modelId="{D2BB6BA3-B44D-2644-AE0E-5164BC88891E}">
      <dgm:prSet phldrT="[Metin]" custT="1"/>
      <dgm:spPr>
        <a:solidFill>
          <a:srgbClr val="FF2F92"/>
        </a:solidFill>
        <a:ln>
          <a:solidFill>
            <a:srgbClr val="FF2F92"/>
          </a:solidFill>
        </a:ln>
      </dgm:spPr>
      <dgm:t>
        <a:bodyPr/>
        <a:lstStyle/>
        <a:p>
          <a:r>
            <a:rPr lang="tr-TR" sz="1100" b="1" dirty="0"/>
            <a:t>Kimlik bilgileri</a:t>
          </a:r>
        </a:p>
      </dgm:t>
    </dgm:pt>
    <dgm:pt modelId="{2BC1F28E-FDA6-7D4C-AFC8-FC710216A37D}" type="parTrans" cxnId="{7C5F1F4E-7D43-0B4E-8EF6-9BC48E9941C9}">
      <dgm:prSet/>
      <dgm:spPr/>
      <dgm:t>
        <a:bodyPr/>
        <a:lstStyle/>
        <a:p>
          <a:endParaRPr lang="tr-TR" sz="1100" b="1"/>
        </a:p>
      </dgm:t>
    </dgm:pt>
    <dgm:pt modelId="{E5B2D37F-D3F7-BB4F-BC1C-D31426108969}" type="sibTrans" cxnId="{7C5F1F4E-7D43-0B4E-8EF6-9BC48E9941C9}">
      <dgm:prSet/>
      <dgm:spPr/>
      <dgm:t>
        <a:bodyPr/>
        <a:lstStyle/>
        <a:p>
          <a:endParaRPr lang="tr-TR" sz="1100" b="1"/>
        </a:p>
      </dgm:t>
    </dgm:pt>
    <dgm:pt modelId="{B9F2D5DE-836C-9B45-98F4-733DE176D194}">
      <dgm:prSet phldrT="[Metin]" custT="1"/>
      <dgm:spPr/>
      <dgm:t>
        <a:bodyPr/>
        <a:lstStyle/>
        <a:p>
          <a:r>
            <a:rPr lang="tr-TR" sz="1100" b="1" dirty="0"/>
            <a:t>Fiziksel gelişim özellikleri</a:t>
          </a:r>
        </a:p>
      </dgm:t>
    </dgm:pt>
    <dgm:pt modelId="{06F87258-E0FB-144F-9249-9A5FE69DC968}" type="parTrans" cxnId="{202DFADC-E6F0-6544-BA92-5A49BB034C39}">
      <dgm:prSet/>
      <dgm:spPr/>
      <dgm:t>
        <a:bodyPr/>
        <a:lstStyle/>
        <a:p>
          <a:endParaRPr lang="tr-TR" sz="1100" b="1"/>
        </a:p>
      </dgm:t>
    </dgm:pt>
    <dgm:pt modelId="{9F41E5C0-EECF-EF4C-AD34-5C63605E0A21}" type="sibTrans" cxnId="{202DFADC-E6F0-6544-BA92-5A49BB034C39}">
      <dgm:prSet/>
      <dgm:spPr/>
      <dgm:t>
        <a:bodyPr/>
        <a:lstStyle/>
        <a:p>
          <a:endParaRPr lang="tr-TR" sz="1100" b="1"/>
        </a:p>
      </dgm:t>
    </dgm:pt>
    <dgm:pt modelId="{7A49BF05-6860-4746-94B6-8D37F3CAF010}">
      <dgm:prSet phldrT="[Metin]" custT="1"/>
      <dgm:spPr/>
      <dgm:t>
        <a:bodyPr/>
        <a:lstStyle/>
        <a:p>
          <a:r>
            <a:rPr lang="tr-TR" sz="1100" b="1" dirty="0"/>
            <a:t>Ailesi ve çevresiyle ilgili bilgiler</a:t>
          </a:r>
        </a:p>
      </dgm:t>
    </dgm:pt>
    <dgm:pt modelId="{C9418D40-A212-554D-B704-ED899DD4A8A1}" type="parTrans" cxnId="{5156BD23-2340-DF4C-B751-A48985737EFB}">
      <dgm:prSet/>
      <dgm:spPr/>
      <dgm:t>
        <a:bodyPr/>
        <a:lstStyle/>
        <a:p>
          <a:endParaRPr lang="tr-TR" sz="1100" b="1"/>
        </a:p>
      </dgm:t>
    </dgm:pt>
    <dgm:pt modelId="{C19E9D45-598F-DB4C-96AC-409D5E4DCCE1}" type="sibTrans" cxnId="{5156BD23-2340-DF4C-B751-A48985737EFB}">
      <dgm:prSet/>
      <dgm:spPr/>
      <dgm:t>
        <a:bodyPr/>
        <a:lstStyle/>
        <a:p>
          <a:endParaRPr lang="tr-TR" sz="1100" b="1"/>
        </a:p>
      </dgm:t>
    </dgm:pt>
    <dgm:pt modelId="{ECAD71A7-EB75-A243-8C8C-AE33999C79F9}">
      <dgm:prSet phldrT="[Metin]" custT="1"/>
      <dgm:spPr/>
      <dgm:t>
        <a:bodyPr/>
        <a:lstStyle/>
        <a:p>
          <a:r>
            <a:rPr lang="tr-TR" sz="1100" b="1" dirty="0"/>
            <a:t>Yeteneği ile ilgili bilgiler</a:t>
          </a:r>
        </a:p>
      </dgm:t>
    </dgm:pt>
    <dgm:pt modelId="{5252C93C-FD8B-1144-BA56-C4B0D7EC92D4}" type="parTrans" cxnId="{368D822E-3C7B-6D48-8F82-9CC02A5DAF9A}">
      <dgm:prSet/>
      <dgm:spPr/>
      <dgm:t>
        <a:bodyPr/>
        <a:lstStyle/>
        <a:p>
          <a:endParaRPr lang="tr-TR" sz="1100" b="1"/>
        </a:p>
      </dgm:t>
    </dgm:pt>
    <dgm:pt modelId="{C91984D5-E67A-CD4B-9A63-F44674BF8E93}" type="sibTrans" cxnId="{368D822E-3C7B-6D48-8F82-9CC02A5DAF9A}">
      <dgm:prSet/>
      <dgm:spPr/>
      <dgm:t>
        <a:bodyPr/>
        <a:lstStyle/>
        <a:p>
          <a:endParaRPr lang="tr-TR" sz="1100" b="1"/>
        </a:p>
      </dgm:t>
    </dgm:pt>
    <dgm:pt modelId="{E4A0FEB6-7450-8F4C-AAAB-E1CA269317C3}">
      <dgm:prSet phldrT="[Metin]" custT="1"/>
      <dgm:spPr/>
      <dgm:t>
        <a:bodyPr/>
        <a:lstStyle/>
        <a:p>
          <a:r>
            <a:rPr lang="tr-TR" sz="1100" b="1" dirty="0"/>
            <a:t>Sağlık durumu</a:t>
          </a:r>
        </a:p>
      </dgm:t>
    </dgm:pt>
    <dgm:pt modelId="{739ECF33-25F3-164F-B497-EC9634FF2B3E}" type="parTrans" cxnId="{168EE5EB-AAF6-AC47-94F0-0421845B2194}">
      <dgm:prSet/>
      <dgm:spPr/>
      <dgm:t>
        <a:bodyPr/>
        <a:lstStyle/>
        <a:p>
          <a:endParaRPr lang="tr-TR" sz="1100" b="1"/>
        </a:p>
      </dgm:t>
    </dgm:pt>
    <dgm:pt modelId="{7BB51D02-C017-0A42-BC09-28567F1401F0}" type="sibTrans" cxnId="{168EE5EB-AAF6-AC47-94F0-0421845B2194}">
      <dgm:prSet/>
      <dgm:spPr/>
      <dgm:t>
        <a:bodyPr/>
        <a:lstStyle/>
        <a:p>
          <a:endParaRPr lang="tr-TR" sz="1100" b="1"/>
        </a:p>
      </dgm:t>
    </dgm:pt>
    <dgm:pt modelId="{0DC9B7B4-0EDA-5340-B065-11C0F0F7F19C}">
      <dgm:prSet custT="1"/>
      <dgm:spPr/>
      <dgm:t>
        <a:bodyPr/>
        <a:lstStyle/>
        <a:p>
          <a:r>
            <a:rPr lang="tr-TR" sz="1100" b="1" dirty="0"/>
            <a:t>İlgi ve tutumu ile ilgili bilgiler</a:t>
          </a:r>
        </a:p>
      </dgm:t>
    </dgm:pt>
    <dgm:pt modelId="{F3246525-86D9-BB4F-9E5F-FA1F0D5FE9A3}" type="parTrans" cxnId="{F696B436-959B-DB47-A0DF-24E4140E0905}">
      <dgm:prSet/>
      <dgm:spPr/>
      <dgm:t>
        <a:bodyPr/>
        <a:lstStyle/>
        <a:p>
          <a:endParaRPr lang="tr-TR" sz="1100" b="1"/>
        </a:p>
      </dgm:t>
    </dgm:pt>
    <dgm:pt modelId="{F0536979-D202-7943-8C30-46F4E7F67150}" type="sibTrans" cxnId="{F696B436-959B-DB47-A0DF-24E4140E0905}">
      <dgm:prSet/>
      <dgm:spPr/>
      <dgm:t>
        <a:bodyPr/>
        <a:lstStyle/>
        <a:p>
          <a:endParaRPr lang="tr-TR" sz="1100" b="1"/>
        </a:p>
      </dgm:t>
    </dgm:pt>
    <dgm:pt modelId="{AE4ED0E4-1E17-6C4B-909C-13AD2D262DC2}">
      <dgm:prSet custT="1"/>
      <dgm:spPr/>
      <dgm:t>
        <a:bodyPr/>
        <a:lstStyle/>
        <a:p>
          <a:r>
            <a:rPr lang="tr-TR" sz="1100" b="1" dirty="0"/>
            <a:t>Kişilik özellikleri ve geçmiş yaşantıları ile ilgili bilgiler</a:t>
          </a:r>
        </a:p>
      </dgm:t>
    </dgm:pt>
    <dgm:pt modelId="{87F8B4FD-C8F7-A64D-B6AB-54B909AA25AD}" type="parTrans" cxnId="{6A72D879-6820-4C45-AF08-725326BD8EA3}">
      <dgm:prSet/>
      <dgm:spPr/>
      <dgm:t>
        <a:bodyPr/>
        <a:lstStyle/>
        <a:p>
          <a:endParaRPr lang="tr-TR" sz="1100" b="1"/>
        </a:p>
      </dgm:t>
    </dgm:pt>
    <dgm:pt modelId="{0CEB9B57-D815-7B43-B50B-8C65D031B243}" type="sibTrans" cxnId="{6A72D879-6820-4C45-AF08-725326BD8EA3}">
      <dgm:prSet/>
      <dgm:spPr/>
      <dgm:t>
        <a:bodyPr/>
        <a:lstStyle/>
        <a:p>
          <a:endParaRPr lang="tr-TR" sz="1100" b="1"/>
        </a:p>
      </dgm:t>
    </dgm:pt>
    <dgm:pt modelId="{5FD2FEAD-E40E-A24F-B7E1-9C0A0D079EB4}">
      <dgm:prSet custT="1"/>
      <dgm:spPr/>
      <dgm:t>
        <a:bodyPr/>
        <a:lstStyle/>
        <a:p>
          <a:r>
            <a:rPr lang="tr-TR" sz="1100" b="1" dirty="0"/>
            <a:t>Bilgi, beceri ve tutumları ile ilgili veriler</a:t>
          </a:r>
        </a:p>
      </dgm:t>
    </dgm:pt>
    <dgm:pt modelId="{5C47FDF4-87EA-5343-92CF-1F51A2E44D0D}" type="parTrans" cxnId="{6B33913B-9402-454A-94F5-4FF260183CD3}">
      <dgm:prSet/>
      <dgm:spPr/>
      <dgm:t>
        <a:bodyPr/>
        <a:lstStyle/>
        <a:p>
          <a:endParaRPr lang="tr-TR" sz="1100" b="1"/>
        </a:p>
      </dgm:t>
    </dgm:pt>
    <dgm:pt modelId="{E932D8B8-5D6D-C445-8C16-3B34A42ECDB8}" type="sibTrans" cxnId="{6B33913B-9402-454A-94F5-4FF260183CD3}">
      <dgm:prSet/>
      <dgm:spPr/>
      <dgm:t>
        <a:bodyPr/>
        <a:lstStyle/>
        <a:p>
          <a:endParaRPr lang="tr-TR" sz="1100" b="1"/>
        </a:p>
      </dgm:t>
    </dgm:pt>
    <dgm:pt modelId="{8C8BACCB-F2AC-684F-B3A3-CF5E4AD858E1}">
      <dgm:prSet custT="1"/>
      <dgm:spPr/>
      <dgm:t>
        <a:bodyPr/>
        <a:lstStyle/>
        <a:p>
          <a:r>
            <a:rPr lang="tr-TR" sz="1100" b="1" dirty="0"/>
            <a:t>Duyusal ve algısal özellikleri ile ilgili bilgiler</a:t>
          </a:r>
        </a:p>
      </dgm:t>
    </dgm:pt>
    <dgm:pt modelId="{1FEF191B-806C-2E4D-92D0-FF55C182E937}" type="parTrans" cxnId="{739964B1-2B4E-7249-AFA0-86B5C9F545E5}">
      <dgm:prSet/>
      <dgm:spPr/>
      <dgm:t>
        <a:bodyPr/>
        <a:lstStyle/>
        <a:p>
          <a:endParaRPr lang="tr-TR" sz="1100" b="1"/>
        </a:p>
      </dgm:t>
    </dgm:pt>
    <dgm:pt modelId="{E1DF8E2E-7EA2-974F-B344-CAC1C6634713}" type="sibTrans" cxnId="{739964B1-2B4E-7249-AFA0-86B5C9F545E5}">
      <dgm:prSet/>
      <dgm:spPr/>
      <dgm:t>
        <a:bodyPr/>
        <a:lstStyle/>
        <a:p>
          <a:endParaRPr lang="tr-TR" sz="1100" b="1"/>
        </a:p>
      </dgm:t>
    </dgm:pt>
    <dgm:pt modelId="{EFF4C145-B06D-B647-A517-3945799845F6}" type="pres">
      <dgm:prSet presAssocID="{95888708-DCFB-AD41-830A-C22667AA9B09}" presName="cycle" presStyleCnt="0">
        <dgm:presLayoutVars>
          <dgm:dir/>
          <dgm:resizeHandles val="exact"/>
        </dgm:presLayoutVars>
      </dgm:prSet>
      <dgm:spPr/>
    </dgm:pt>
    <dgm:pt modelId="{2217C453-2EFE-164F-B635-33F4987EB8D8}" type="pres">
      <dgm:prSet presAssocID="{D2BB6BA3-B44D-2644-AE0E-5164BC88891E}" presName="node" presStyleLbl="node1" presStyleIdx="0" presStyleCnt="9">
        <dgm:presLayoutVars>
          <dgm:bulletEnabled val="1"/>
        </dgm:presLayoutVars>
      </dgm:prSet>
      <dgm:spPr/>
    </dgm:pt>
    <dgm:pt modelId="{915A45EC-59E9-694E-9973-9B7DEADEF448}" type="pres">
      <dgm:prSet presAssocID="{D2BB6BA3-B44D-2644-AE0E-5164BC88891E}" presName="spNode" presStyleCnt="0"/>
      <dgm:spPr/>
    </dgm:pt>
    <dgm:pt modelId="{1A37401C-C2DA-124A-80D7-17E02291C91B}" type="pres">
      <dgm:prSet presAssocID="{E5B2D37F-D3F7-BB4F-BC1C-D31426108969}" presName="sibTrans" presStyleLbl="sibTrans1D1" presStyleIdx="0" presStyleCnt="9"/>
      <dgm:spPr/>
    </dgm:pt>
    <dgm:pt modelId="{D460F3B0-AA97-3648-9CA0-89E832FA23A4}" type="pres">
      <dgm:prSet presAssocID="{B9F2D5DE-836C-9B45-98F4-733DE176D194}" presName="node" presStyleLbl="node1" presStyleIdx="1" presStyleCnt="9">
        <dgm:presLayoutVars>
          <dgm:bulletEnabled val="1"/>
        </dgm:presLayoutVars>
      </dgm:prSet>
      <dgm:spPr/>
    </dgm:pt>
    <dgm:pt modelId="{B55A54C8-0A9D-364B-9946-F07B9C0319C5}" type="pres">
      <dgm:prSet presAssocID="{B9F2D5DE-836C-9B45-98F4-733DE176D194}" presName="spNode" presStyleCnt="0"/>
      <dgm:spPr/>
    </dgm:pt>
    <dgm:pt modelId="{F0C35002-45C1-C740-AAE8-479CF9FC86E6}" type="pres">
      <dgm:prSet presAssocID="{9F41E5C0-EECF-EF4C-AD34-5C63605E0A21}" presName="sibTrans" presStyleLbl="sibTrans1D1" presStyleIdx="1" presStyleCnt="9"/>
      <dgm:spPr/>
    </dgm:pt>
    <dgm:pt modelId="{EA740066-9F36-0D4F-893A-5B9D39A99F5E}" type="pres">
      <dgm:prSet presAssocID="{7A49BF05-6860-4746-94B6-8D37F3CAF010}" presName="node" presStyleLbl="node1" presStyleIdx="2" presStyleCnt="9">
        <dgm:presLayoutVars>
          <dgm:bulletEnabled val="1"/>
        </dgm:presLayoutVars>
      </dgm:prSet>
      <dgm:spPr/>
    </dgm:pt>
    <dgm:pt modelId="{A040745D-DD7E-554D-B9DB-49E3E2A5D391}" type="pres">
      <dgm:prSet presAssocID="{7A49BF05-6860-4746-94B6-8D37F3CAF010}" presName="spNode" presStyleCnt="0"/>
      <dgm:spPr/>
    </dgm:pt>
    <dgm:pt modelId="{7892481F-3855-F04B-B394-68DC3AAEDA91}" type="pres">
      <dgm:prSet presAssocID="{C19E9D45-598F-DB4C-96AC-409D5E4DCCE1}" presName="sibTrans" presStyleLbl="sibTrans1D1" presStyleIdx="2" presStyleCnt="9"/>
      <dgm:spPr/>
    </dgm:pt>
    <dgm:pt modelId="{FF4266BC-62F6-504E-88F8-6B73FF62E852}" type="pres">
      <dgm:prSet presAssocID="{ECAD71A7-EB75-A243-8C8C-AE33999C79F9}" presName="node" presStyleLbl="node1" presStyleIdx="3" presStyleCnt="9">
        <dgm:presLayoutVars>
          <dgm:bulletEnabled val="1"/>
        </dgm:presLayoutVars>
      </dgm:prSet>
      <dgm:spPr/>
    </dgm:pt>
    <dgm:pt modelId="{933E74B9-6524-2843-B626-15957C6717CD}" type="pres">
      <dgm:prSet presAssocID="{ECAD71A7-EB75-A243-8C8C-AE33999C79F9}" presName="spNode" presStyleCnt="0"/>
      <dgm:spPr/>
    </dgm:pt>
    <dgm:pt modelId="{1BBC21D2-55A5-7C43-A102-9582A11235A4}" type="pres">
      <dgm:prSet presAssocID="{C91984D5-E67A-CD4B-9A63-F44674BF8E93}" presName="sibTrans" presStyleLbl="sibTrans1D1" presStyleIdx="3" presStyleCnt="9"/>
      <dgm:spPr/>
    </dgm:pt>
    <dgm:pt modelId="{1ECBC924-C1AC-4A4A-A7E0-6B4968CA1066}" type="pres">
      <dgm:prSet presAssocID="{E4A0FEB6-7450-8F4C-AAAB-E1CA269317C3}" presName="node" presStyleLbl="node1" presStyleIdx="4" presStyleCnt="9">
        <dgm:presLayoutVars>
          <dgm:bulletEnabled val="1"/>
        </dgm:presLayoutVars>
      </dgm:prSet>
      <dgm:spPr/>
    </dgm:pt>
    <dgm:pt modelId="{DEC59C75-A8D6-F948-A29F-83662A57C16B}" type="pres">
      <dgm:prSet presAssocID="{E4A0FEB6-7450-8F4C-AAAB-E1CA269317C3}" presName="spNode" presStyleCnt="0"/>
      <dgm:spPr/>
    </dgm:pt>
    <dgm:pt modelId="{1BCEDB6B-F34E-854E-B5D6-ECA54DB89B17}" type="pres">
      <dgm:prSet presAssocID="{7BB51D02-C017-0A42-BC09-28567F1401F0}" presName="sibTrans" presStyleLbl="sibTrans1D1" presStyleIdx="4" presStyleCnt="9"/>
      <dgm:spPr/>
    </dgm:pt>
    <dgm:pt modelId="{B2A4C16A-2623-DC4F-8367-4FE2F2CD6A02}" type="pres">
      <dgm:prSet presAssocID="{0DC9B7B4-0EDA-5340-B065-11C0F0F7F19C}" presName="node" presStyleLbl="node1" presStyleIdx="5" presStyleCnt="9">
        <dgm:presLayoutVars>
          <dgm:bulletEnabled val="1"/>
        </dgm:presLayoutVars>
      </dgm:prSet>
      <dgm:spPr/>
    </dgm:pt>
    <dgm:pt modelId="{5A43F7C9-BE78-704B-88AD-DE144A43E156}" type="pres">
      <dgm:prSet presAssocID="{0DC9B7B4-0EDA-5340-B065-11C0F0F7F19C}" presName="spNode" presStyleCnt="0"/>
      <dgm:spPr/>
    </dgm:pt>
    <dgm:pt modelId="{6F006B55-BB82-534A-BFA4-BA8BBA8F32EA}" type="pres">
      <dgm:prSet presAssocID="{F0536979-D202-7943-8C30-46F4E7F67150}" presName="sibTrans" presStyleLbl="sibTrans1D1" presStyleIdx="5" presStyleCnt="9"/>
      <dgm:spPr/>
    </dgm:pt>
    <dgm:pt modelId="{4C78F173-1840-9D4F-AA39-FDD16C79322A}" type="pres">
      <dgm:prSet presAssocID="{AE4ED0E4-1E17-6C4B-909C-13AD2D262DC2}" presName="node" presStyleLbl="node1" presStyleIdx="6" presStyleCnt="9" custScaleX="130714" custScaleY="122608">
        <dgm:presLayoutVars>
          <dgm:bulletEnabled val="1"/>
        </dgm:presLayoutVars>
      </dgm:prSet>
      <dgm:spPr/>
    </dgm:pt>
    <dgm:pt modelId="{6345C4E3-A7DA-964D-B70D-4195137C3417}" type="pres">
      <dgm:prSet presAssocID="{AE4ED0E4-1E17-6C4B-909C-13AD2D262DC2}" presName="spNode" presStyleCnt="0"/>
      <dgm:spPr/>
    </dgm:pt>
    <dgm:pt modelId="{FDC45ECB-DC23-A44B-BCEA-B437B1133247}" type="pres">
      <dgm:prSet presAssocID="{0CEB9B57-D815-7B43-B50B-8C65D031B243}" presName="sibTrans" presStyleLbl="sibTrans1D1" presStyleIdx="6" presStyleCnt="9"/>
      <dgm:spPr/>
    </dgm:pt>
    <dgm:pt modelId="{8DABA8F0-4AEF-C047-9F36-14F90B11E17D}" type="pres">
      <dgm:prSet presAssocID="{5FD2FEAD-E40E-A24F-B7E1-9C0A0D079EB4}" presName="node" presStyleLbl="node1" presStyleIdx="7" presStyleCnt="9" custScaleX="130210" custScaleY="95649">
        <dgm:presLayoutVars>
          <dgm:bulletEnabled val="1"/>
        </dgm:presLayoutVars>
      </dgm:prSet>
      <dgm:spPr/>
    </dgm:pt>
    <dgm:pt modelId="{6157D28B-C379-2946-97BB-5C41C46DDD41}" type="pres">
      <dgm:prSet presAssocID="{5FD2FEAD-E40E-A24F-B7E1-9C0A0D079EB4}" presName="spNode" presStyleCnt="0"/>
      <dgm:spPr/>
    </dgm:pt>
    <dgm:pt modelId="{A0104A14-D534-C542-A05E-A4F91253296D}" type="pres">
      <dgm:prSet presAssocID="{E932D8B8-5D6D-C445-8C16-3B34A42ECDB8}" presName="sibTrans" presStyleLbl="sibTrans1D1" presStyleIdx="7" presStyleCnt="9"/>
      <dgm:spPr/>
    </dgm:pt>
    <dgm:pt modelId="{54377315-18CD-6144-8C83-381C848B7937}" type="pres">
      <dgm:prSet presAssocID="{8C8BACCB-F2AC-684F-B3A3-CF5E4AD858E1}" presName="node" presStyleLbl="node1" presStyleIdx="8" presStyleCnt="9" custScaleX="122085" custScaleY="115426">
        <dgm:presLayoutVars>
          <dgm:bulletEnabled val="1"/>
        </dgm:presLayoutVars>
      </dgm:prSet>
      <dgm:spPr/>
    </dgm:pt>
    <dgm:pt modelId="{D2EFDF6C-289D-F44B-A53A-D3AE5E8B0ED9}" type="pres">
      <dgm:prSet presAssocID="{8C8BACCB-F2AC-684F-B3A3-CF5E4AD858E1}" presName="spNode" presStyleCnt="0"/>
      <dgm:spPr/>
    </dgm:pt>
    <dgm:pt modelId="{0DCA3765-35D6-8143-9940-AD8280CA4AC0}" type="pres">
      <dgm:prSet presAssocID="{E1DF8E2E-7EA2-974F-B344-CAC1C6634713}" presName="sibTrans" presStyleLbl="sibTrans1D1" presStyleIdx="8" presStyleCnt="9"/>
      <dgm:spPr/>
    </dgm:pt>
  </dgm:ptLst>
  <dgm:cxnLst>
    <dgm:cxn modelId="{F7DB9605-0CCE-BF46-BD9D-3807DD5B2F5E}" type="presOf" srcId="{ECAD71A7-EB75-A243-8C8C-AE33999C79F9}" destId="{FF4266BC-62F6-504E-88F8-6B73FF62E852}" srcOrd="0" destOrd="0" presId="urn:microsoft.com/office/officeart/2005/8/layout/cycle6"/>
    <dgm:cxn modelId="{C82C4616-F225-1243-846B-EA9D3A8DBC1A}" type="presOf" srcId="{B9F2D5DE-836C-9B45-98F4-733DE176D194}" destId="{D460F3B0-AA97-3648-9CA0-89E832FA23A4}" srcOrd="0" destOrd="0" presId="urn:microsoft.com/office/officeart/2005/8/layout/cycle6"/>
    <dgm:cxn modelId="{5156BD23-2340-DF4C-B751-A48985737EFB}" srcId="{95888708-DCFB-AD41-830A-C22667AA9B09}" destId="{7A49BF05-6860-4746-94B6-8D37F3CAF010}" srcOrd="2" destOrd="0" parTransId="{C9418D40-A212-554D-B704-ED899DD4A8A1}" sibTransId="{C19E9D45-598F-DB4C-96AC-409D5E4DCCE1}"/>
    <dgm:cxn modelId="{E515CB2A-03C0-CA40-B4D3-2D1025885F4E}" type="presOf" srcId="{0DC9B7B4-0EDA-5340-B065-11C0F0F7F19C}" destId="{B2A4C16A-2623-DC4F-8367-4FE2F2CD6A02}" srcOrd="0" destOrd="0" presId="urn:microsoft.com/office/officeart/2005/8/layout/cycle6"/>
    <dgm:cxn modelId="{368D822E-3C7B-6D48-8F82-9CC02A5DAF9A}" srcId="{95888708-DCFB-AD41-830A-C22667AA9B09}" destId="{ECAD71A7-EB75-A243-8C8C-AE33999C79F9}" srcOrd="3" destOrd="0" parTransId="{5252C93C-FD8B-1144-BA56-C4B0D7EC92D4}" sibTransId="{C91984D5-E67A-CD4B-9A63-F44674BF8E93}"/>
    <dgm:cxn modelId="{51336C32-D13B-BE48-9167-FD285608E7EB}" type="presOf" srcId="{7A49BF05-6860-4746-94B6-8D37F3CAF010}" destId="{EA740066-9F36-0D4F-893A-5B9D39A99F5E}" srcOrd="0" destOrd="0" presId="urn:microsoft.com/office/officeart/2005/8/layout/cycle6"/>
    <dgm:cxn modelId="{1A3C8533-E282-1040-8838-4F2398E6900C}" type="presOf" srcId="{F0536979-D202-7943-8C30-46F4E7F67150}" destId="{6F006B55-BB82-534A-BFA4-BA8BBA8F32EA}" srcOrd="0" destOrd="0" presId="urn:microsoft.com/office/officeart/2005/8/layout/cycle6"/>
    <dgm:cxn modelId="{F696B436-959B-DB47-A0DF-24E4140E0905}" srcId="{95888708-DCFB-AD41-830A-C22667AA9B09}" destId="{0DC9B7B4-0EDA-5340-B065-11C0F0F7F19C}" srcOrd="5" destOrd="0" parTransId="{F3246525-86D9-BB4F-9E5F-FA1F0D5FE9A3}" sibTransId="{F0536979-D202-7943-8C30-46F4E7F67150}"/>
    <dgm:cxn modelId="{6B33913B-9402-454A-94F5-4FF260183CD3}" srcId="{95888708-DCFB-AD41-830A-C22667AA9B09}" destId="{5FD2FEAD-E40E-A24F-B7E1-9C0A0D079EB4}" srcOrd="7" destOrd="0" parTransId="{5C47FDF4-87EA-5343-92CF-1F51A2E44D0D}" sibTransId="{E932D8B8-5D6D-C445-8C16-3B34A42ECDB8}"/>
    <dgm:cxn modelId="{A4C4D64D-88D1-FF4C-AD55-92CEDAA5573E}" type="presOf" srcId="{E5B2D37F-D3F7-BB4F-BC1C-D31426108969}" destId="{1A37401C-C2DA-124A-80D7-17E02291C91B}" srcOrd="0" destOrd="0" presId="urn:microsoft.com/office/officeart/2005/8/layout/cycle6"/>
    <dgm:cxn modelId="{7C5F1F4E-7D43-0B4E-8EF6-9BC48E9941C9}" srcId="{95888708-DCFB-AD41-830A-C22667AA9B09}" destId="{D2BB6BA3-B44D-2644-AE0E-5164BC88891E}" srcOrd="0" destOrd="0" parTransId="{2BC1F28E-FDA6-7D4C-AFC8-FC710216A37D}" sibTransId="{E5B2D37F-D3F7-BB4F-BC1C-D31426108969}"/>
    <dgm:cxn modelId="{4909335D-CDDD-764B-BED1-4B3437146FAB}" type="presOf" srcId="{E4A0FEB6-7450-8F4C-AAAB-E1CA269317C3}" destId="{1ECBC924-C1AC-4A4A-A7E0-6B4968CA1066}" srcOrd="0" destOrd="0" presId="urn:microsoft.com/office/officeart/2005/8/layout/cycle6"/>
    <dgm:cxn modelId="{6A72D879-6820-4C45-AF08-725326BD8EA3}" srcId="{95888708-DCFB-AD41-830A-C22667AA9B09}" destId="{AE4ED0E4-1E17-6C4B-909C-13AD2D262DC2}" srcOrd="6" destOrd="0" parTransId="{87F8B4FD-C8F7-A64D-B6AB-54B909AA25AD}" sibTransId="{0CEB9B57-D815-7B43-B50B-8C65D031B243}"/>
    <dgm:cxn modelId="{27805180-7C0F-9C40-8160-76051FC83C1F}" type="presOf" srcId="{AE4ED0E4-1E17-6C4B-909C-13AD2D262DC2}" destId="{4C78F173-1840-9D4F-AA39-FDD16C79322A}" srcOrd="0" destOrd="0" presId="urn:microsoft.com/office/officeart/2005/8/layout/cycle6"/>
    <dgm:cxn modelId="{8C0EDA8F-BC18-D347-ABDD-E080D582DBF8}" type="presOf" srcId="{E932D8B8-5D6D-C445-8C16-3B34A42ECDB8}" destId="{A0104A14-D534-C542-A05E-A4F91253296D}" srcOrd="0" destOrd="0" presId="urn:microsoft.com/office/officeart/2005/8/layout/cycle6"/>
    <dgm:cxn modelId="{08BCC391-F452-FE4E-8F6E-629818A8ED35}" type="presOf" srcId="{E1DF8E2E-7EA2-974F-B344-CAC1C6634713}" destId="{0DCA3765-35D6-8143-9940-AD8280CA4AC0}" srcOrd="0" destOrd="0" presId="urn:microsoft.com/office/officeart/2005/8/layout/cycle6"/>
    <dgm:cxn modelId="{E2291194-850F-F740-9359-94FC4E8953F6}" type="presOf" srcId="{C19E9D45-598F-DB4C-96AC-409D5E4DCCE1}" destId="{7892481F-3855-F04B-B394-68DC3AAEDA91}" srcOrd="0" destOrd="0" presId="urn:microsoft.com/office/officeart/2005/8/layout/cycle6"/>
    <dgm:cxn modelId="{CF8F9DA5-327E-7342-8A05-C89C83619329}" type="presOf" srcId="{5FD2FEAD-E40E-A24F-B7E1-9C0A0D079EB4}" destId="{8DABA8F0-4AEF-C047-9F36-14F90B11E17D}" srcOrd="0" destOrd="0" presId="urn:microsoft.com/office/officeart/2005/8/layout/cycle6"/>
    <dgm:cxn modelId="{739964B1-2B4E-7249-AFA0-86B5C9F545E5}" srcId="{95888708-DCFB-AD41-830A-C22667AA9B09}" destId="{8C8BACCB-F2AC-684F-B3A3-CF5E4AD858E1}" srcOrd="8" destOrd="0" parTransId="{1FEF191B-806C-2E4D-92D0-FF55C182E937}" sibTransId="{E1DF8E2E-7EA2-974F-B344-CAC1C6634713}"/>
    <dgm:cxn modelId="{C0F321B9-BFC8-2344-B3E3-FDE7ED14768F}" type="presOf" srcId="{9F41E5C0-EECF-EF4C-AD34-5C63605E0A21}" destId="{F0C35002-45C1-C740-AAE8-479CF9FC86E6}" srcOrd="0" destOrd="0" presId="urn:microsoft.com/office/officeart/2005/8/layout/cycle6"/>
    <dgm:cxn modelId="{152488B9-8712-E545-9136-D4B46F542BE1}" type="presOf" srcId="{95888708-DCFB-AD41-830A-C22667AA9B09}" destId="{EFF4C145-B06D-B647-A517-3945799845F6}" srcOrd="0" destOrd="0" presId="urn:microsoft.com/office/officeart/2005/8/layout/cycle6"/>
    <dgm:cxn modelId="{58457AC3-9A14-D545-91D7-0D36A8A755F3}" type="presOf" srcId="{C91984D5-E67A-CD4B-9A63-F44674BF8E93}" destId="{1BBC21D2-55A5-7C43-A102-9582A11235A4}" srcOrd="0" destOrd="0" presId="urn:microsoft.com/office/officeart/2005/8/layout/cycle6"/>
    <dgm:cxn modelId="{F95E3CD5-5B6E-D948-9AEF-DE22A771EC9A}" type="presOf" srcId="{8C8BACCB-F2AC-684F-B3A3-CF5E4AD858E1}" destId="{54377315-18CD-6144-8C83-381C848B7937}" srcOrd="0" destOrd="0" presId="urn:microsoft.com/office/officeart/2005/8/layout/cycle6"/>
    <dgm:cxn modelId="{78D5C1D6-DBB8-B948-B55B-DB93DF8D6C0D}" type="presOf" srcId="{7BB51D02-C017-0A42-BC09-28567F1401F0}" destId="{1BCEDB6B-F34E-854E-B5D6-ECA54DB89B17}" srcOrd="0" destOrd="0" presId="urn:microsoft.com/office/officeart/2005/8/layout/cycle6"/>
    <dgm:cxn modelId="{202DFADC-E6F0-6544-BA92-5A49BB034C39}" srcId="{95888708-DCFB-AD41-830A-C22667AA9B09}" destId="{B9F2D5DE-836C-9B45-98F4-733DE176D194}" srcOrd="1" destOrd="0" parTransId="{06F87258-E0FB-144F-9249-9A5FE69DC968}" sibTransId="{9F41E5C0-EECF-EF4C-AD34-5C63605E0A21}"/>
    <dgm:cxn modelId="{FD4B94E1-88F4-2549-9B40-9BF0BA324F37}" type="presOf" srcId="{D2BB6BA3-B44D-2644-AE0E-5164BC88891E}" destId="{2217C453-2EFE-164F-B635-33F4987EB8D8}" srcOrd="0" destOrd="0" presId="urn:microsoft.com/office/officeart/2005/8/layout/cycle6"/>
    <dgm:cxn modelId="{9CEAB4EB-8670-6C43-AEF8-D15199AE049C}" type="presOf" srcId="{0CEB9B57-D815-7B43-B50B-8C65D031B243}" destId="{FDC45ECB-DC23-A44B-BCEA-B437B1133247}" srcOrd="0" destOrd="0" presId="urn:microsoft.com/office/officeart/2005/8/layout/cycle6"/>
    <dgm:cxn modelId="{168EE5EB-AAF6-AC47-94F0-0421845B2194}" srcId="{95888708-DCFB-AD41-830A-C22667AA9B09}" destId="{E4A0FEB6-7450-8F4C-AAAB-E1CA269317C3}" srcOrd="4" destOrd="0" parTransId="{739ECF33-25F3-164F-B497-EC9634FF2B3E}" sibTransId="{7BB51D02-C017-0A42-BC09-28567F1401F0}"/>
    <dgm:cxn modelId="{0062B0DB-8C1D-0641-A3CF-68D5C464D66F}" type="presParOf" srcId="{EFF4C145-B06D-B647-A517-3945799845F6}" destId="{2217C453-2EFE-164F-B635-33F4987EB8D8}" srcOrd="0" destOrd="0" presId="urn:microsoft.com/office/officeart/2005/8/layout/cycle6"/>
    <dgm:cxn modelId="{68D63588-C065-F649-A69B-1965B2EAF3C7}" type="presParOf" srcId="{EFF4C145-B06D-B647-A517-3945799845F6}" destId="{915A45EC-59E9-694E-9973-9B7DEADEF448}" srcOrd="1" destOrd="0" presId="urn:microsoft.com/office/officeart/2005/8/layout/cycle6"/>
    <dgm:cxn modelId="{47D3C189-94FD-8342-AC39-D4EDC27753D3}" type="presParOf" srcId="{EFF4C145-B06D-B647-A517-3945799845F6}" destId="{1A37401C-C2DA-124A-80D7-17E02291C91B}" srcOrd="2" destOrd="0" presId="urn:microsoft.com/office/officeart/2005/8/layout/cycle6"/>
    <dgm:cxn modelId="{91E12F79-0A69-5F42-BDCB-518D7060792F}" type="presParOf" srcId="{EFF4C145-B06D-B647-A517-3945799845F6}" destId="{D460F3B0-AA97-3648-9CA0-89E832FA23A4}" srcOrd="3" destOrd="0" presId="urn:microsoft.com/office/officeart/2005/8/layout/cycle6"/>
    <dgm:cxn modelId="{575BFF77-C480-8540-9017-7CB9F85BE369}" type="presParOf" srcId="{EFF4C145-B06D-B647-A517-3945799845F6}" destId="{B55A54C8-0A9D-364B-9946-F07B9C0319C5}" srcOrd="4" destOrd="0" presId="urn:microsoft.com/office/officeart/2005/8/layout/cycle6"/>
    <dgm:cxn modelId="{A68E75CC-0C0E-5143-B9D8-8440C8D431C5}" type="presParOf" srcId="{EFF4C145-B06D-B647-A517-3945799845F6}" destId="{F0C35002-45C1-C740-AAE8-479CF9FC86E6}" srcOrd="5" destOrd="0" presId="urn:microsoft.com/office/officeart/2005/8/layout/cycle6"/>
    <dgm:cxn modelId="{F23855D1-A33B-9B46-9D59-12B888B65803}" type="presParOf" srcId="{EFF4C145-B06D-B647-A517-3945799845F6}" destId="{EA740066-9F36-0D4F-893A-5B9D39A99F5E}" srcOrd="6" destOrd="0" presId="urn:microsoft.com/office/officeart/2005/8/layout/cycle6"/>
    <dgm:cxn modelId="{30B2E22A-07C2-1D4B-8F87-56EB2E139E93}" type="presParOf" srcId="{EFF4C145-B06D-B647-A517-3945799845F6}" destId="{A040745D-DD7E-554D-B9DB-49E3E2A5D391}" srcOrd="7" destOrd="0" presId="urn:microsoft.com/office/officeart/2005/8/layout/cycle6"/>
    <dgm:cxn modelId="{5E9D422B-172A-904C-887F-052DA6F0B614}" type="presParOf" srcId="{EFF4C145-B06D-B647-A517-3945799845F6}" destId="{7892481F-3855-F04B-B394-68DC3AAEDA91}" srcOrd="8" destOrd="0" presId="urn:microsoft.com/office/officeart/2005/8/layout/cycle6"/>
    <dgm:cxn modelId="{4FA7F4CA-D9A0-FC43-8D5F-02C6A1EC76A1}" type="presParOf" srcId="{EFF4C145-B06D-B647-A517-3945799845F6}" destId="{FF4266BC-62F6-504E-88F8-6B73FF62E852}" srcOrd="9" destOrd="0" presId="urn:microsoft.com/office/officeart/2005/8/layout/cycle6"/>
    <dgm:cxn modelId="{704B48E5-AF3E-F24B-96A9-E45873B72507}" type="presParOf" srcId="{EFF4C145-B06D-B647-A517-3945799845F6}" destId="{933E74B9-6524-2843-B626-15957C6717CD}" srcOrd="10" destOrd="0" presId="urn:microsoft.com/office/officeart/2005/8/layout/cycle6"/>
    <dgm:cxn modelId="{5047A36F-51D5-CE48-AF75-FCC5EC93586F}" type="presParOf" srcId="{EFF4C145-B06D-B647-A517-3945799845F6}" destId="{1BBC21D2-55A5-7C43-A102-9582A11235A4}" srcOrd="11" destOrd="0" presId="urn:microsoft.com/office/officeart/2005/8/layout/cycle6"/>
    <dgm:cxn modelId="{2EC50640-8156-204A-83C8-6AB0D59EFE4A}" type="presParOf" srcId="{EFF4C145-B06D-B647-A517-3945799845F6}" destId="{1ECBC924-C1AC-4A4A-A7E0-6B4968CA1066}" srcOrd="12" destOrd="0" presId="urn:microsoft.com/office/officeart/2005/8/layout/cycle6"/>
    <dgm:cxn modelId="{10E6F249-1E64-5A46-A220-C766366E1741}" type="presParOf" srcId="{EFF4C145-B06D-B647-A517-3945799845F6}" destId="{DEC59C75-A8D6-F948-A29F-83662A57C16B}" srcOrd="13" destOrd="0" presId="urn:microsoft.com/office/officeart/2005/8/layout/cycle6"/>
    <dgm:cxn modelId="{C6094B9E-0C0B-2149-B31C-752356D37EB9}" type="presParOf" srcId="{EFF4C145-B06D-B647-A517-3945799845F6}" destId="{1BCEDB6B-F34E-854E-B5D6-ECA54DB89B17}" srcOrd="14" destOrd="0" presId="urn:microsoft.com/office/officeart/2005/8/layout/cycle6"/>
    <dgm:cxn modelId="{919E9213-C9F7-7D45-9382-8D984FE1B136}" type="presParOf" srcId="{EFF4C145-B06D-B647-A517-3945799845F6}" destId="{B2A4C16A-2623-DC4F-8367-4FE2F2CD6A02}" srcOrd="15" destOrd="0" presId="urn:microsoft.com/office/officeart/2005/8/layout/cycle6"/>
    <dgm:cxn modelId="{1E7AA360-241F-4F4C-9AED-D8A83FAF7A7D}" type="presParOf" srcId="{EFF4C145-B06D-B647-A517-3945799845F6}" destId="{5A43F7C9-BE78-704B-88AD-DE144A43E156}" srcOrd="16" destOrd="0" presId="urn:microsoft.com/office/officeart/2005/8/layout/cycle6"/>
    <dgm:cxn modelId="{04D66946-B214-444B-AED8-4E887E8F31B8}" type="presParOf" srcId="{EFF4C145-B06D-B647-A517-3945799845F6}" destId="{6F006B55-BB82-534A-BFA4-BA8BBA8F32EA}" srcOrd="17" destOrd="0" presId="urn:microsoft.com/office/officeart/2005/8/layout/cycle6"/>
    <dgm:cxn modelId="{FB0A0737-3CD6-8C47-AC39-4F555C1FD8C7}" type="presParOf" srcId="{EFF4C145-B06D-B647-A517-3945799845F6}" destId="{4C78F173-1840-9D4F-AA39-FDD16C79322A}" srcOrd="18" destOrd="0" presId="urn:microsoft.com/office/officeart/2005/8/layout/cycle6"/>
    <dgm:cxn modelId="{452E2B29-67E3-0548-AB00-5672ECF14039}" type="presParOf" srcId="{EFF4C145-B06D-B647-A517-3945799845F6}" destId="{6345C4E3-A7DA-964D-B70D-4195137C3417}" srcOrd="19" destOrd="0" presId="urn:microsoft.com/office/officeart/2005/8/layout/cycle6"/>
    <dgm:cxn modelId="{E5624DFD-7D8D-3E40-ACCA-D5264CC5557E}" type="presParOf" srcId="{EFF4C145-B06D-B647-A517-3945799845F6}" destId="{FDC45ECB-DC23-A44B-BCEA-B437B1133247}" srcOrd="20" destOrd="0" presId="urn:microsoft.com/office/officeart/2005/8/layout/cycle6"/>
    <dgm:cxn modelId="{7D62FF96-9B29-1A48-AC3B-197F5EA5C47E}" type="presParOf" srcId="{EFF4C145-B06D-B647-A517-3945799845F6}" destId="{8DABA8F0-4AEF-C047-9F36-14F90B11E17D}" srcOrd="21" destOrd="0" presId="urn:microsoft.com/office/officeart/2005/8/layout/cycle6"/>
    <dgm:cxn modelId="{E81AFE7D-301F-1F4C-A6D4-468FE082C4D9}" type="presParOf" srcId="{EFF4C145-B06D-B647-A517-3945799845F6}" destId="{6157D28B-C379-2946-97BB-5C41C46DDD41}" srcOrd="22" destOrd="0" presId="urn:microsoft.com/office/officeart/2005/8/layout/cycle6"/>
    <dgm:cxn modelId="{C1DC64E2-297D-144D-A2B6-4D50FF6EA219}" type="presParOf" srcId="{EFF4C145-B06D-B647-A517-3945799845F6}" destId="{A0104A14-D534-C542-A05E-A4F91253296D}" srcOrd="23" destOrd="0" presId="urn:microsoft.com/office/officeart/2005/8/layout/cycle6"/>
    <dgm:cxn modelId="{0B99022A-209E-B54E-9FE2-4FD1E095203F}" type="presParOf" srcId="{EFF4C145-B06D-B647-A517-3945799845F6}" destId="{54377315-18CD-6144-8C83-381C848B7937}" srcOrd="24" destOrd="0" presId="urn:microsoft.com/office/officeart/2005/8/layout/cycle6"/>
    <dgm:cxn modelId="{A4CB4B56-A074-1041-A1E4-6D8FBA54EF17}" type="presParOf" srcId="{EFF4C145-B06D-B647-A517-3945799845F6}" destId="{D2EFDF6C-289D-F44B-A53A-D3AE5E8B0ED9}" srcOrd="25" destOrd="0" presId="urn:microsoft.com/office/officeart/2005/8/layout/cycle6"/>
    <dgm:cxn modelId="{C1944893-3214-494B-A69E-3F5741C5BD1F}" type="presParOf" srcId="{EFF4C145-B06D-B647-A517-3945799845F6}" destId="{0DCA3765-35D6-8143-9940-AD8280CA4AC0}" srcOrd="26"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6476D3-9B9E-6A45-89EA-4C1C5732EC71}">
      <dsp:nvSpPr>
        <dsp:cNvPr id="0" name=""/>
        <dsp:cNvSpPr/>
      </dsp:nvSpPr>
      <dsp:spPr>
        <a:xfrm rot="5400000">
          <a:off x="-132205" y="136396"/>
          <a:ext cx="881373" cy="616961"/>
        </a:xfrm>
        <a:prstGeom prst="chevron">
          <a:avLst/>
        </a:prstGeom>
        <a:solidFill>
          <a:schemeClr val="accent6">
            <a:lumMod val="5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tr-TR" sz="2000" kern="1200" dirty="0"/>
        </a:p>
      </dsp:txBody>
      <dsp:txXfrm rot="-5400000">
        <a:off x="2" y="312671"/>
        <a:ext cx="616961" cy="264412"/>
      </dsp:txXfrm>
    </dsp:sp>
    <dsp:sp modelId="{B78BA5AA-0169-DF4E-AE5A-1373FFCB4B86}">
      <dsp:nvSpPr>
        <dsp:cNvPr id="0" name=""/>
        <dsp:cNvSpPr/>
      </dsp:nvSpPr>
      <dsp:spPr>
        <a:xfrm rot="5400000">
          <a:off x="5279834" y="-4658682"/>
          <a:ext cx="572892" cy="9898638"/>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endParaRPr lang="tr-TR" sz="2000" kern="1200" dirty="0"/>
        </a:p>
        <a:p>
          <a:pPr marL="228600" lvl="1" indent="-228600" algn="l" defTabSz="889000">
            <a:lnSpc>
              <a:spcPct val="90000"/>
            </a:lnSpc>
            <a:spcBef>
              <a:spcPct val="0"/>
            </a:spcBef>
            <a:spcAft>
              <a:spcPct val="15000"/>
            </a:spcAft>
            <a:buChar char="•"/>
          </a:pPr>
          <a:r>
            <a:rPr lang="tr-TR" sz="2000" kern="1200" dirty="0"/>
            <a:t>Çocukların güçlü/desteklenmesi gereken yönlerini belirleme</a:t>
          </a:r>
        </a:p>
        <a:p>
          <a:pPr marL="228600" lvl="1" indent="-228600" algn="l" defTabSz="889000">
            <a:lnSpc>
              <a:spcPct val="90000"/>
            </a:lnSpc>
            <a:spcBef>
              <a:spcPct val="0"/>
            </a:spcBef>
            <a:spcAft>
              <a:spcPct val="15000"/>
            </a:spcAft>
            <a:buChar char="•"/>
          </a:pPr>
          <a:endParaRPr lang="tr-TR" sz="2000" kern="1200" dirty="0"/>
        </a:p>
      </dsp:txBody>
      <dsp:txXfrm rot="-5400000">
        <a:off x="616961" y="32157"/>
        <a:ext cx="9870672" cy="516960"/>
      </dsp:txXfrm>
    </dsp:sp>
    <dsp:sp modelId="{0F51F22C-685F-1D40-97E1-B8EBD73AC4D7}">
      <dsp:nvSpPr>
        <dsp:cNvPr id="0" name=""/>
        <dsp:cNvSpPr/>
      </dsp:nvSpPr>
      <dsp:spPr>
        <a:xfrm rot="5400000">
          <a:off x="-132205" y="919518"/>
          <a:ext cx="881373" cy="616961"/>
        </a:xfrm>
        <a:prstGeom prst="chevron">
          <a:avLst/>
        </a:prstGeom>
        <a:solidFill>
          <a:schemeClr val="accent6">
            <a:lumMod val="5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tr-TR" sz="2000" kern="1200"/>
        </a:p>
      </dsp:txBody>
      <dsp:txXfrm rot="-5400000">
        <a:off x="2" y="1095793"/>
        <a:ext cx="616961" cy="264412"/>
      </dsp:txXfrm>
    </dsp:sp>
    <dsp:sp modelId="{DA6BBDAE-8909-0F4F-8F8A-3118B27AB0F2}">
      <dsp:nvSpPr>
        <dsp:cNvPr id="0" name=""/>
        <dsp:cNvSpPr/>
      </dsp:nvSpPr>
      <dsp:spPr>
        <a:xfrm rot="5400000">
          <a:off x="5279834" y="-3875560"/>
          <a:ext cx="572892" cy="9898638"/>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171450" lvl="1" indent="0" algn="l" defTabSz="844550">
            <a:lnSpc>
              <a:spcPct val="90000"/>
            </a:lnSpc>
            <a:spcBef>
              <a:spcPct val="0"/>
            </a:spcBef>
            <a:spcAft>
              <a:spcPct val="15000"/>
            </a:spcAft>
            <a:buChar char="•"/>
          </a:pPr>
          <a:endParaRPr lang="tr-TR" sz="2000" kern="1200" dirty="0"/>
        </a:p>
        <a:p>
          <a:pPr marL="0" marR="0" lvl="0" indent="0" algn="l" defTabSz="914400" eaLnBrk="1" fontAlgn="auto" latinLnBrk="0" hangingPunct="1">
            <a:lnSpc>
              <a:spcPct val="100000"/>
            </a:lnSpc>
            <a:spcBef>
              <a:spcPct val="0"/>
            </a:spcBef>
            <a:spcAft>
              <a:spcPts val="0"/>
            </a:spcAft>
            <a:buClrTx/>
            <a:buSzTx/>
            <a:buFont typeface="Arial" panose="020B0604020202020204" pitchFamily="34" charset="0"/>
            <a:buChar char="•"/>
            <a:tabLst/>
            <a:defRPr/>
          </a:pPr>
          <a:r>
            <a:rPr lang="tr-TR" sz="2000" kern="1200" dirty="0"/>
            <a:t>Nitelikli eğitim programları hazırlama</a:t>
          </a:r>
        </a:p>
        <a:p>
          <a:pPr marL="171450" lvl="1" indent="0" algn="l" defTabSz="844550">
            <a:lnSpc>
              <a:spcPct val="90000"/>
            </a:lnSpc>
            <a:spcBef>
              <a:spcPct val="0"/>
            </a:spcBef>
            <a:spcAft>
              <a:spcPct val="15000"/>
            </a:spcAft>
          </a:pPr>
          <a:endParaRPr lang="tr-TR" sz="2000" kern="1200" dirty="0"/>
        </a:p>
      </dsp:txBody>
      <dsp:txXfrm rot="-5400000">
        <a:off x="616961" y="815279"/>
        <a:ext cx="9870672" cy="516960"/>
      </dsp:txXfrm>
    </dsp:sp>
    <dsp:sp modelId="{E27AF0D4-D7EB-C345-86BE-DD8BAF230E15}">
      <dsp:nvSpPr>
        <dsp:cNvPr id="0" name=""/>
        <dsp:cNvSpPr/>
      </dsp:nvSpPr>
      <dsp:spPr>
        <a:xfrm rot="5400000">
          <a:off x="-132205" y="1702640"/>
          <a:ext cx="881373" cy="616961"/>
        </a:xfrm>
        <a:prstGeom prst="chevron">
          <a:avLst/>
        </a:prstGeom>
        <a:solidFill>
          <a:schemeClr val="accent6">
            <a:lumMod val="5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tr-TR" sz="2000" kern="1200" dirty="0"/>
        </a:p>
      </dsp:txBody>
      <dsp:txXfrm rot="-5400000">
        <a:off x="2" y="1878915"/>
        <a:ext cx="616961" cy="264412"/>
      </dsp:txXfrm>
    </dsp:sp>
    <dsp:sp modelId="{C70229AA-DEFE-6E4C-99C1-ED1055131593}">
      <dsp:nvSpPr>
        <dsp:cNvPr id="0" name=""/>
        <dsp:cNvSpPr/>
      </dsp:nvSpPr>
      <dsp:spPr>
        <a:xfrm rot="5400000">
          <a:off x="5279834" y="-3092439"/>
          <a:ext cx="572892" cy="9898638"/>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tr-TR" sz="2000" kern="1200" dirty="0"/>
            <a:t>Nitelikli yöntem, tekniklerin seçilmesi ve ortamların düzenlenmesi</a:t>
          </a:r>
        </a:p>
        <a:p>
          <a:pPr marL="228600" lvl="1" indent="-228600" algn="l" defTabSz="889000">
            <a:lnSpc>
              <a:spcPct val="90000"/>
            </a:lnSpc>
            <a:spcBef>
              <a:spcPct val="0"/>
            </a:spcBef>
            <a:spcAft>
              <a:spcPct val="15000"/>
            </a:spcAft>
            <a:buChar char="•"/>
          </a:pPr>
          <a:endParaRPr lang="tr-TR" sz="2000" kern="1200" dirty="0"/>
        </a:p>
      </dsp:txBody>
      <dsp:txXfrm rot="-5400000">
        <a:off x="616961" y="1598400"/>
        <a:ext cx="9870672" cy="516960"/>
      </dsp:txXfrm>
    </dsp:sp>
    <dsp:sp modelId="{31A96732-198D-CC4B-B163-9979E535E162}">
      <dsp:nvSpPr>
        <dsp:cNvPr id="0" name=""/>
        <dsp:cNvSpPr/>
      </dsp:nvSpPr>
      <dsp:spPr>
        <a:xfrm rot="5400000">
          <a:off x="-132205" y="2485761"/>
          <a:ext cx="881373" cy="616961"/>
        </a:xfrm>
        <a:prstGeom prst="chevron">
          <a:avLst/>
        </a:prstGeom>
        <a:solidFill>
          <a:schemeClr val="accent6">
            <a:lumMod val="5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tr-TR" sz="2000" kern="1200"/>
        </a:p>
      </dsp:txBody>
      <dsp:txXfrm rot="-5400000">
        <a:off x="2" y="2662036"/>
        <a:ext cx="616961" cy="264412"/>
      </dsp:txXfrm>
    </dsp:sp>
    <dsp:sp modelId="{03C9E0E6-7567-834A-BBA8-402F1EE12F02}">
      <dsp:nvSpPr>
        <dsp:cNvPr id="0" name=""/>
        <dsp:cNvSpPr/>
      </dsp:nvSpPr>
      <dsp:spPr>
        <a:xfrm rot="5400000">
          <a:off x="5279834" y="-2309317"/>
          <a:ext cx="572892" cy="9898638"/>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171450" lvl="1" indent="0" algn="l" defTabSz="844550">
            <a:lnSpc>
              <a:spcPct val="90000"/>
            </a:lnSpc>
            <a:spcBef>
              <a:spcPct val="0"/>
            </a:spcBef>
            <a:spcAft>
              <a:spcPct val="15000"/>
            </a:spcAft>
            <a:buChar char="•"/>
          </a:pPr>
          <a:endParaRPr lang="tr-TR" sz="2000" kern="1200" dirty="0"/>
        </a:p>
        <a:p>
          <a:pPr marL="0" marR="0" lvl="0" indent="0" algn="l" defTabSz="914400" eaLnBrk="1" fontAlgn="auto" latinLnBrk="0" hangingPunct="1">
            <a:lnSpc>
              <a:spcPct val="100000"/>
            </a:lnSpc>
            <a:spcBef>
              <a:spcPct val="0"/>
            </a:spcBef>
            <a:spcAft>
              <a:spcPts val="0"/>
            </a:spcAft>
            <a:buClrTx/>
            <a:buSzTx/>
            <a:buFont typeface="Arial" panose="020B0604020202020204" pitchFamily="34" charset="0"/>
            <a:buChar char="•"/>
            <a:tabLst/>
            <a:defRPr/>
          </a:pPr>
          <a:r>
            <a:rPr lang="tr-TR" sz="2000" kern="1200" dirty="0"/>
            <a:t>Özel </a:t>
          </a:r>
          <a:r>
            <a:rPr lang="tr-TR" sz="2000" kern="1200" dirty="0" err="1"/>
            <a:t>gereksinimli</a:t>
          </a:r>
          <a:r>
            <a:rPr lang="tr-TR" sz="2000" kern="1200" dirty="0"/>
            <a:t> çocukları belirlemek</a:t>
          </a:r>
        </a:p>
        <a:p>
          <a:pPr marL="171450" lvl="1" indent="0" algn="l" defTabSz="844550">
            <a:lnSpc>
              <a:spcPct val="90000"/>
            </a:lnSpc>
            <a:spcBef>
              <a:spcPct val="0"/>
            </a:spcBef>
            <a:spcAft>
              <a:spcPct val="15000"/>
            </a:spcAft>
          </a:pPr>
          <a:endParaRPr lang="tr-TR" sz="2000" kern="1200" dirty="0"/>
        </a:p>
      </dsp:txBody>
      <dsp:txXfrm rot="-5400000">
        <a:off x="616961" y="2381522"/>
        <a:ext cx="9870672" cy="516960"/>
      </dsp:txXfrm>
    </dsp:sp>
    <dsp:sp modelId="{B7D16FBB-9C92-0A4D-B22A-444CA388CEA7}">
      <dsp:nvSpPr>
        <dsp:cNvPr id="0" name=""/>
        <dsp:cNvSpPr/>
      </dsp:nvSpPr>
      <dsp:spPr>
        <a:xfrm rot="5400000">
          <a:off x="-132205" y="3268883"/>
          <a:ext cx="881373" cy="616961"/>
        </a:xfrm>
        <a:prstGeom prst="chevron">
          <a:avLst/>
        </a:prstGeom>
        <a:solidFill>
          <a:schemeClr val="accent6">
            <a:lumMod val="5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endParaRPr lang="tr-TR" sz="1700" kern="1200"/>
        </a:p>
      </dsp:txBody>
      <dsp:txXfrm rot="-5400000">
        <a:off x="2" y="3445158"/>
        <a:ext cx="616961" cy="264412"/>
      </dsp:txXfrm>
    </dsp:sp>
    <dsp:sp modelId="{EE327AB4-C0E3-884C-AAD9-C65CE9B6E0DC}">
      <dsp:nvSpPr>
        <dsp:cNvPr id="0" name=""/>
        <dsp:cNvSpPr/>
      </dsp:nvSpPr>
      <dsp:spPr>
        <a:xfrm rot="5400000">
          <a:off x="5279834" y="-1526195"/>
          <a:ext cx="572892" cy="9898638"/>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 typeface="Arial" panose="020B0604020202020204" pitchFamily="34" charset="0"/>
            <a:buChar char="•"/>
            <a:tabLst/>
            <a:defRPr/>
          </a:pPr>
          <a:r>
            <a:rPr lang="tr-TR" sz="2000" kern="1200" dirty="0"/>
            <a:t>Çocukların kendilerini tanımasına olanak tanıyıp olumlu benlik geliştirmelerine destek olmak</a:t>
          </a:r>
        </a:p>
        <a:p>
          <a:pPr marL="285750" lvl="1" indent="0" algn="l" defTabSz="2889250">
            <a:lnSpc>
              <a:spcPct val="90000"/>
            </a:lnSpc>
            <a:spcBef>
              <a:spcPct val="0"/>
            </a:spcBef>
            <a:spcAft>
              <a:spcPct val="15000"/>
            </a:spcAft>
          </a:pPr>
          <a:endParaRPr lang="tr-TR" kern="1200" dirty="0"/>
        </a:p>
      </dsp:txBody>
      <dsp:txXfrm rot="-5400000">
        <a:off x="616961" y="3164644"/>
        <a:ext cx="9870672" cy="516960"/>
      </dsp:txXfrm>
    </dsp:sp>
    <dsp:sp modelId="{A5538547-D244-4F48-853B-C47EF774E345}">
      <dsp:nvSpPr>
        <dsp:cNvPr id="0" name=""/>
        <dsp:cNvSpPr/>
      </dsp:nvSpPr>
      <dsp:spPr>
        <a:xfrm rot="5400000">
          <a:off x="-132205" y="4052004"/>
          <a:ext cx="881373" cy="616961"/>
        </a:xfrm>
        <a:prstGeom prst="chevron">
          <a:avLst/>
        </a:prstGeom>
        <a:solidFill>
          <a:schemeClr val="accent6">
            <a:lumMod val="5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endParaRPr lang="tr-TR" sz="2000" kern="1200" dirty="0"/>
        </a:p>
      </dsp:txBody>
      <dsp:txXfrm rot="-5400000">
        <a:off x="2" y="4228279"/>
        <a:ext cx="616961" cy="264412"/>
      </dsp:txXfrm>
    </dsp:sp>
    <dsp:sp modelId="{62E5D47E-485D-EE4B-9A1E-97B141B59EB8}">
      <dsp:nvSpPr>
        <dsp:cNvPr id="0" name=""/>
        <dsp:cNvSpPr/>
      </dsp:nvSpPr>
      <dsp:spPr>
        <a:xfrm rot="5400000">
          <a:off x="5279834" y="-743074"/>
          <a:ext cx="572892" cy="9898638"/>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endParaRPr lang="tr-TR" sz="2000" kern="1200" dirty="0"/>
        </a:p>
        <a:p>
          <a:pPr marL="228600" lvl="1" indent="-228600" algn="l" defTabSz="889000">
            <a:lnSpc>
              <a:spcPct val="90000"/>
            </a:lnSpc>
            <a:spcBef>
              <a:spcPct val="0"/>
            </a:spcBef>
            <a:spcAft>
              <a:spcPct val="15000"/>
            </a:spcAft>
            <a:buChar char="•"/>
          </a:pPr>
          <a:r>
            <a:rPr lang="tr-TR" sz="2000" kern="1200" dirty="0"/>
            <a:t>Uygun bir yolla ve doğru bilgilerle aileleri çocuklarla ilgili bilgilendirmek</a:t>
          </a:r>
        </a:p>
      </dsp:txBody>
      <dsp:txXfrm rot="-5400000">
        <a:off x="616961" y="3947765"/>
        <a:ext cx="9870672" cy="5169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8D64AB-5D78-C04B-9769-C76A17790872}">
      <dsp:nvSpPr>
        <dsp:cNvPr id="0" name=""/>
        <dsp:cNvSpPr/>
      </dsp:nvSpPr>
      <dsp:spPr>
        <a:xfrm rot="5400000">
          <a:off x="3235940" y="121056"/>
          <a:ext cx="1836997" cy="1598187"/>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tr-TR" sz="1300" kern="1200" dirty="0"/>
            <a:t>Birden çok teknikle değerlendirme yapılmalı. Çünkü gelişim bir bütündür.</a:t>
          </a:r>
        </a:p>
      </dsp:txBody>
      <dsp:txXfrm rot="-5400000">
        <a:off x="3604396" y="287916"/>
        <a:ext cx="1100085" cy="1264467"/>
      </dsp:txXfrm>
    </dsp:sp>
    <dsp:sp modelId="{908968D2-5CAB-F647-9F16-D5499A5E5A40}">
      <dsp:nvSpPr>
        <dsp:cNvPr id="0" name=""/>
        <dsp:cNvSpPr/>
      </dsp:nvSpPr>
      <dsp:spPr>
        <a:xfrm>
          <a:off x="5002029" y="369051"/>
          <a:ext cx="2050088" cy="11021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endParaRPr lang="tr-TR" sz="1300" kern="1200"/>
        </a:p>
      </dsp:txBody>
      <dsp:txXfrm>
        <a:off x="5002029" y="369051"/>
        <a:ext cx="2050088" cy="1102198"/>
      </dsp:txXfrm>
    </dsp:sp>
    <dsp:sp modelId="{4B7929C8-EF41-1F42-B8F5-6DF4891D5D21}">
      <dsp:nvSpPr>
        <dsp:cNvPr id="0" name=""/>
        <dsp:cNvSpPr/>
      </dsp:nvSpPr>
      <dsp:spPr>
        <a:xfrm rot="5400000">
          <a:off x="1509897" y="121056"/>
          <a:ext cx="1836997" cy="1598187"/>
        </a:xfrm>
        <a:prstGeom prst="hexagon">
          <a:avLst>
            <a:gd name="adj" fmla="val 25000"/>
            <a:gd name="vf" fmla="val 115470"/>
          </a:avLst>
        </a:prstGeom>
        <a:solidFill>
          <a:schemeClr val="accent4">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r>
            <a:rPr lang="tr-TR" sz="1500" kern="1200" dirty="0"/>
            <a:t>Çocuğun olumlu benlik geliştirmesine katkı sağlamalı.</a:t>
          </a:r>
        </a:p>
      </dsp:txBody>
      <dsp:txXfrm rot="-5400000">
        <a:off x="1878353" y="287916"/>
        <a:ext cx="1100085" cy="1264467"/>
      </dsp:txXfrm>
    </dsp:sp>
    <dsp:sp modelId="{67FE7571-90C5-D346-893C-83526A8E6F5D}">
      <dsp:nvSpPr>
        <dsp:cNvPr id="0" name=""/>
        <dsp:cNvSpPr/>
      </dsp:nvSpPr>
      <dsp:spPr>
        <a:xfrm rot="5400000">
          <a:off x="2369612" y="1680300"/>
          <a:ext cx="1836997" cy="1598187"/>
        </a:xfrm>
        <a:prstGeom prst="hexagon">
          <a:avLst>
            <a:gd name="adj" fmla="val 25000"/>
            <a:gd name="vf" fmla="val 115470"/>
          </a:avLst>
        </a:prstGeom>
        <a:solidFill>
          <a:srgbClr val="7030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tr-TR" sz="1300" kern="1200" dirty="0"/>
            <a:t>Çocukla ilgili toplanan bilgiler geçerli ve güvenilir olmalı.</a:t>
          </a:r>
        </a:p>
      </dsp:txBody>
      <dsp:txXfrm rot="-5400000">
        <a:off x="2738068" y="1847160"/>
        <a:ext cx="1100085" cy="1264467"/>
      </dsp:txXfrm>
    </dsp:sp>
    <dsp:sp modelId="{936F4760-A260-7B48-B890-BEBD2FED5DF5}">
      <dsp:nvSpPr>
        <dsp:cNvPr id="0" name=""/>
        <dsp:cNvSpPr/>
      </dsp:nvSpPr>
      <dsp:spPr>
        <a:xfrm>
          <a:off x="438928" y="1928294"/>
          <a:ext cx="1983956" cy="11021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r" defTabSz="577850">
            <a:lnSpc>
              <a:spcPct val="90000"/>
            </a:lnSpc>
            <a:spcBef>
              <a:spcPct val="0"/>
            </a:spcBef>
            <a:spcAft>
              <a:spcPct val="35000"/>
            </a:spcAft>
            <a:buNone/>
          </a:pPr>
          <a:endParaRPr lang="tr-TR" sz="1300" kern="1200"/>
        </a:p>
      </dsp:txBody>
      <dsp:txXfrm>
        <a:off x="438928" y="1928294"/>
        <a:ext cx="1983956" cy="1102198"/>
      </dsp:txXfrm>
    </dsp:sp>
    <dsp:sp modelId="{017DC0CE-FB3F-9B4E-88D0-F0BA8A19E1FD}">
      <dsp:nvSpPr>
        <dsp:cNvPr id="0" name=""/>
        <dsp:cNvSpPr/>
      </dsp:nvSpPr>
      <dsp:spPr>
        <a:xfrm rot="5400000">
          <a:off x="4095655" y="1680300"/>
          <a:ext cx="1836997" cy="1598187"/>
        </a:xfrm>
        <a:prstGeom prst="hexagon">
          <a:avLst>
            <a:gd name="adj" fmla="val 25000"/>
            <a:gd name="vf" fmla="val 115470"/>
          </a:avLst>
        </a:prstGeom>
        <a:solidFill>
          <a:schemeClr val="accent6">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tr-TR" sz="1600" kern="1200" dirty="0"/>
            <a:t>Çocukla ilgili olan farklı kişiler işbirliği içinde olmalı</a:t>
          </a:r>
        </a:p>
      </dsp:txBody>
      <dsp:txXfrm rot="-5400000">
        <a:off x="4464111" y="1847160"/>
        <a:ext cx="1100085" cy="1264467"/>
      </dsp:txXfrm>
    </dsp:sp>
    <dsp:sp modelId="{C63ED558-15A8-C44E-8752-8D3B6F521824}">
      <dsp:nvSpPr>
        <dsp:cNvPr id="0" name=""/>
        <dsp:cNvSpPr/>
      </dsp:nvSpPr>
      <dsp:spPr>
        <a:xfrm rot="5400000">
          <a:off x="3235940" y="3239543"/>
          <a:ext cx="1836997" cy="1598187"/>
        </a:xfrm>
        <a:prstGeom prst="hexagon">
          <a:avLst>
            <a:gd name="adj" fmla="val 25000"/>
            <a:gd name="vf" fmla="val 115470"/>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tr-TR" sz="1300" kern="1200" dirty="0"/>
            <a:t>Çocuğu tanıma teknikleri tüm çocuklar için geçerlidir.</a:t>
          </a:r>
        </a:p>
      </dsp:txBody>
      <dsp:txXfrm rot="-5400000">
        <a:off x="3604396" y="3406403"/>
        <a:ext cx="1100085" cy="1264467"/>
      </dsp:txXfrm>
    </dsp:sp>
    <dsp:sp modelId="{44F4763C-73C2-774F-BC66-069E90E986CA}">
      <dsp:nvSpPr>
        <dsp:cNvPr id="0" name=""/>
        <dsp:cNvSpPr/>
      </dsp:nvSpPr>
      <dsp:spPr>
        <a:xfrm>
          <a:off x="5002029" y="3487537"/>
          <a:ext cx="2050088" cy="11021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ctr" anchorCtr="0">
          <a:noAutofit/>
        </a:bodyPr>
        <a:lstStyle/>
        <a:p>
          <a:pPr marL="0" lvl="0" indent="0" algn="l" defTabSz="577850">
            <a:lnSpc>
              <a:spcPct val="90000"/>
            </a:lnSpc>
            <a:spcBef>
              <a:spcPct val="0"/>
            </a:spcBef>
            <a:spcAft>
              <a:spcPct val="35000"/>
            </a:spcAft>
            <a:buNone/>
          </a:pPr>
          <a:endParaRPr lang="tr-TR" sz="1300" kern="1200"/>
        </a:p>
      </dsp:txBody>
      <dsp:txXfrm>
        <a:off x="5002029" y="3487537"/>
        <a:ext cx="2050088" cy="1102198"/>
      </dsp:txXfrm>
    </dsp:sp>
    <dsp:sp modelId="{BDBD0387-9EC5-4F40-B965-E32F530A0658}">
      <dsp:nvSpPr>
        <dsp:cNvPr id="0" name=""/>
        <dsp:cNvSpPr/>
      </dsp:nvSpPr>
      <dsp:spPr>
        <a:xfrm rot="5400000">
          <a:off x="1509897" y="3239543"/>
          <a:ext cx="1836997" cy="1598187"/>
        </a:xfrm>
        <a:prstGeom prst="hexagon">
          <a:avLst>
            <a:gd name="adj" fmla="val 25000"/>
            <a:gd name="vf" fmla="val 115470"/>
          </a:avLst>
        </a:prstGeom>
        <a:solidFill>
          <a:srgbClr val="FF2F9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r>
            <a:rPr lang="tr-TR" sz="1700" kern="1200" dirty="0"/>
            <a:t>Çocuğu tanıma teknikleri bir amaç değil araçtır. </a:t>
          </a:r>
        </a:p>
      </dsp:txBody>
      <dsp:txXfrm rot="-5400000">
        <a:off x="1878353" y="3406403"/>
        <a:ext cx="1100085" cy="1264467"/>
      </dsp:txXfrm>
    </dsp:sp>
    <dsp:sp modelId="{2FC26DDC-297E-6540-AE2B-ADA25127E63C}">
      <dsp:nvSpPr>
        <dsp:cNvPr id="0" name=""/>
        <dsp:cNvSpPr/>
      </dsp:nvSpPr>
      <dsp:spPr>
        <a:xfrm rot="5400000">
          <a:off x="2369612" y="4798786"/>
          <a:ext cx="1836997" cy="1598187"/>
        </a:xfrm>
        <a:prstGeom prst="hexagon">
          <a:avLst>
            <a:gd name="adj" fmla="val 25000"/>
            <a:gd name="vf" fmla="val 115470"/>
          </a:avLst>
        </a:prstGeom>
        <a:solidFill>
          <a:schemeClr val="accent4">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tr-TR" sz="1300" kern="1200" dirty="0"/>
            <a:t>Tanıma ve değerlendirme süreklilik göstermelidir.</a:t>
          </a:r>
        </a:p>
      </dsp:txBody>
      <dsp:txXfrm rot="-5400000">
        <a:off x="2738068" y="4965646"/>
        <a:ext cx="1100085" cy="1264467"/>
      </dsp:txXfrm>
    </dsp:sp>
    <dsp:sp modelId="{9824E4CD-BB60-D14A-B93E-20256F273092}">
      <dsp:nvSpPr>
        <dsp:cNvPr id="0" name=""/>
        <dsp:cNvSpPr/>
      </dsp:nvSpPr>
      <dsp:spPr>
        <a:xfrm>
          <a:off x="438928" y="5046781"/>
          <a:ext cx="1983956" cy="1102198"/>
        </a:xfrm>
        <a:prstGeom prst="rect">
          <a:avLst/>
        </a:prstGeom>
        <a:noFill/>
        <a:ln>
          <a:noFill/>
        </a:ln>
        <a:effectLst/>
      </dsp:spPr>
      <dsp:style>
        <a:lnRef idx="0">
          <a:scrgbClr r="0" g="0" b="0"/>
        </a:lnRef>
        <a:fillRef idx="0">
          <a:scrgbClr r="0" g="0" b="0"/>
        </a:fillRef>
        <a:effectRef idx="0">
          <a:scrgbClr r="0" g="0" b="0"/>
        </a:effectRef>
        <a:fontRef idx="minor"/>
      </dsp:style>
    </dsp:sp>
    <dsp:sp modelId="{24F8BD72-A435-714E-B789-10E8D680DD43}">
      <dsp:nvSpPr>
        <dsp:cNvPr id="0" name=""/>
        <dsp:cNvSpPr/>
      </dsp:nvSpPr>
      <dsp:spPr>
        <a:xfrm rot="5400000">
          <a:off x="4095655" y="4798786"/>
          <a:ext cx="1836997" cy="1598187"/>
        </a:xfrm>
        <a:prstGeom prst="hexagon">
          <a:avLst>
            <a:gd name="adj" fmla="val 25000"/>
            <a:gd name="vf" fmla="val 115470"/>
          </a:avLst>
        </a:prstGeom>
        <a:solidFill>
          <a:srgbClr val="00206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r>
            <a:rPr lang="tr-TR" sz="1400" kern="1200" dirty="0"/>
            <a:t>Elde edilen güvenilir bilgiler en kısa süre içinde kullanılmalıdır.</a:t>
          </a:r>
        </a:p>
      </dsp:txBody>
      <dsp:txXfrm rot="-5400000">
        <a:off x="4464111" y="4965646"/>
        <a:ext cx="1100085" cy="126446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17C453-2EFE-164F-B635-33F4987EB8D8}">
      <dsp:nvSpPr>
        <dsp:cNvPr id="0" name=""/>
        <dsp:cNvSpPr/>
      </dsp:nvSpPr>
      <dsp:spPr>
        <a:xfrm>
          <a:off x="5017255" y="1553"/>
          <a:ext cx="918813" cy="597228"/>
        </a:xfrm>
        <a:prstGeom prst="roundRect">
          <a:avLst/>
        </a:prstGeom>
        <a:solidFill>
          <a:srgbClr val="FF2F92"/>
        </a:solidFill>
        <a:ln w="12700" cap="flat" cmpd="sng" algn="ctr">
          <a:solidFill>
            <a:srgbClr val="FF2F92"/>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tr-TR" sz="1100" b="1" kern="1200" dirty="0"/>
            <a:t>Kimlik bilgileri</a:t>
          </a:r>
        </a:p>
      </dsp:txBody>
      <dsp:txXfrm>
        <a:off x="5046409" y="30707"/>
        <a:ext cx="860505" cy="538920"/>
      </dsp:txXfrm>
    </dsp:sp>
    <dsp:sp modelId="{1A37401C-C2DA-124A-80D7-17E02291C91B}">
      <dsp:nvSpPr>
        <dsp:cNvPr id="0" name=""/>
        <dsp:cNvSpPr/>
      </dsp:nvSpPr>
      <dsp:spPr>
        <a:xfrm>
          <a:off x="3181859" y="300167"/>
          <a:ext cx="4589605" cy="4589605"/>
        </a:xfrm>
        <a:custGeom>
          <a:avLst/>
          <a:gdLst/>
          <a:ahLst/>
          <a:cxnLst/>
          <a:rect l="0" t="0" r="0" b="0"/>
          <a:pathLst>
            <a:path>
              <a:moveTo>
                <a:pt x="2759996" y="47645"/>
              </a:moveTo>
              <a:arcTo wR="2294802" hR="2294802" stAng="16901750" swAng="869846"/>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460F3B0-AA97-3648-9CA0-89E832FA23A4}">
      <dsp:nvSpPr>
        <dsp:cNvPr id="0" name=""/>
        <dsp:cNvSpPr/>
      </dsp:nvSpPr>
      <dsp:spPr>
        <a:xfrm>
          <a:off x="6492326" y="538435"/>
          <a:ext cx="918813" cy="5972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tr-TR" sz="1100" b="1" kern="1200" dirty="0"/>
            <a:t>Fiziksel gelişim özellikleri</a:t>
          </a:r>
        </a:p>
      </dsp:txBody>
      <dsp:txXfrm>
        <a:off x="6521480" y="567589"/>
        <a:ext cx="860505" cy="538920"/>
      </dsp:txXfrm>
    </dsp:sp>
    <dsp:sp modelId="{F0C35002-45C1-C740-AAE8-479CF9FC86E6}">
      <dsp:nvSpPr>
        <dsp:cNvPr id="0" name=""/>
        <dsp:cNvSpPr/>
      </dsp:nvSpPr>
      <dsp:spPr>
        <a:xfrm>
          <a:off x="3181859" y="300167"/>
          <a:ext cx="4589605" cy="4589605"/>
        </a:xfrm>
        <a:custGeom>
          <a:avLst/>
          <a:gdLst/>
          <a:ahLst/>
          <a:cxnLst/>
          <a:rect l="0" t="0" r="0" b="0"/>
          <a:pathLst>
            <a:path>
              <a:moveTo>
                <a:pt x="4071339" y="842205"/>
              </a:moveTo>
              <a:arcTo wR="2294802" hR="2294802" stAng="19243717" swAng="1282213"/>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EA740066-9F36-0D4F-893A-5B9D39A99F5E}">
      <dsp:nvSpPr>
        <dsp:cNvPr id="0" name=""/>
        <dsp:cNvSpPr/>
      </dsp:nvSpPr>
      <dsp:spPr>
        <a:xfrm>
          <a:off x="7277195" y="1897868"/>
          <a:ext cx="918813" cy="5972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tr-TR" sz="1100" b="1" kern="1200" dirty="0"/>
            <a:t>Ailesi ve çevresiyle ilgili bilgiler</a:t>
          </a:r>
        </a:p>
      </dsp:txBody>
      <dsp:txXfrm>
        <a:off x="7306349" y="1927022"/>
        <a:ext cx="860505" cy="538920"/>
      </dsp:txXfrm>
    </dsp:sp>
    <dsp:sp modelId="{7892481F-3855-F04B-B394-68DC3AAEDA91}">
      <dsp:nvSpPr>
        <dsp:cNvPr id="0" name=""/>
        <dsp:cNvSpPr/>
      </dsp:nvSpPr>
      <dsp:spPr>
        <a:xfrm>
          <a:off x="3181859" y="300167"/>
          <a:ext cx="4589605" cy="4589605"/>
        </a:xfrm>
        <a:custGeom>
          <a:avLst/>
          <a:gdLst/>
          <a:ahLst/>
          <a:cxnLst/>
          <a:rect l="0" t="0" r="0" b="0"/>
          <a:pathLst>
            <a:path>
              <a:moveTo>
                <a:pt x="4587830" y="2204542"/>
              </a:moveTo>
              <a:arcTo wR="2294802" hR="2294802" stAng="21464749" swAng="1423307"/>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F4266BC-62F6-504E-88F8-6B73FF62E852}">
      <dsp:nvSpPr>
        <dsp:cNvPr id="0" name=""/>
        <dsp:cNvSpPr/>
      </dsp:nvSpPr>
      <dsp:spPr>
        <a:xfrm>
          <a:off x="7004613" y="3443757"/>
          <a:ext cx="918813" cy="5972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tr-TR" sz="1100" b="1" kern="1200" dirty="0"/>
            <a:t>Yeteneği ile ilgili bilgiler</a:t>
          </a:r>
        </a:p>
      </dsp:txBody>
      <dsp:txXfrm>
        <a:off x="7033767" y="3472911"/>
        <a:ext cx="860505" cy="538920"/>
      </dsp:txXfrm>
    </dsp:sp>
    <dsp:sp modelId="{1BBC21D2-55A5-7C43-A102-9582A11235A4}">
      <dsp:nvSpPr>
        <dsp:cNvPr id="0" name=""/>
        <dsp:cNvSpPr/>
      </dsp:nvSpPr>
      <dsp:spPr>
        <a:xfrm>
          <a:off x="3181859" y="300167"/>
          <a:ext cx="4589605" cy="4589605"/>
        </a:xfrm>
        <a:custGeom>
          <a:avLst/>
          <a:gdLst/>
          <a:ahLst/>
          <a:cxnLst/>
          <a:rect l="0" t="0" r="0" b="0"/>
          <a:pathLst>
            <a:path>
              <a:moveTo>
                <a:pt x="4072141" y="3746419"/>
              </a:moveTo>
              <a:arcTo wR="2294802" hR="2294802" stAng="2354385" swAng="1064725"/>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1ECBC924-C1AC-4A4A-A7E0-6B4968CA1066}">
      <dsp:nvSpPr>
        <dsp:cNvPr id="0" name=""/>
        <dsp:cNvSpPr/>
      </dsp:nvSpPr>
      <dsp:spPr>
        <a:xfrm>
          <a:off x="5802124" y="4452765"/>
          <a:ext cx="918813" cy="5972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tr-TR" sz="1100" b="1" kern="1200" dirty="0"/>
            <a:t>Sağlık durumu</a:t>
          </a:r>
        </a:p>
      </dsp:txBody>
      <dsp:txXfrm>
        <a:off x="5831278" y="4481919"/>
        <a:ext cx="860505" cy="538920"/>
      </dsp:txXfrm>
    </dsp:sp>
    <dsp:sp modelId="{1BCEDB6B-F34E-854E-B5D6-ECA54DB89B17}">
      <dsp:nvSpPr>
        <dsp:cNvPr id="0" name=""/>
        <dsp:cNvSpPr/>
      </dsp:nvSpPr>
      <dsp:spPr>
        <a:xfrm>
          <a:off x="3181859" y="300167"/>
          <a:ext cx="4589605" cy="4589605"/>
        </a:xfrm>
        <a:custGeom>
          <a:avLst/>
          <a:gdLst/>
          <a:ahLst/>
          <a:cxnLst/>
          <a:rect l="0" t="0" r="0" b="0"/>
          <a:pathLst>
            <a:path>
              <a:moveTo>
                <a:pt x="2613820" y="4567323"/>
              </a:moveTo>
              <a:arcTo wR="2294802" hR="2294802" stAng="4920541" swAng="958919"/>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2A4C16A-2623-DC4F-8367-4FE2F2CD6A02}">
      <dsp:nvSpPr>
        <dsp:cNvPr id="0" name=""/>
        <dsp:cNvSpPr/>
      </dsp:nvSpPr>
      <dsp:spPr>
        <a:xfrm>
          <a:off x="4232386" y="4452765"/>
          <a:ext cx="918813" cy="597228"/>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tr-TR" sz="1100" b="1" kern="1200" dirty="0"/>
            <a:t>İlgi ve tutumu ile ilgili bilgiler</a:t>
          </a:r>
        </a:p>
      </dsp:txBody>
      <dsp:txXfrm>
        <a:off x="4261540" y="4481919"/>
        <a:ext cx="860505" cy="538920"/>
      </dsp:txXfrm>
    </dsp:sp>
    <dsp:sp modelId="{6F006B55-BB82-534A-BFA4-BA8BBA8F32EA}">
      <dsp:nvSpPr>
        <dsp:cNvPr id="0" name=""/>
        <dsp:cNvSpPr/>
      </dsp:nvSpPr>
      <dsp:spPr>
        <a:xfrm>
          <a:off x="3181859" y="300167"/>
          <a:ext cx="4589605" cy="4589605"/>
        </a:xfrm>
        <a:custGeom>
          <a:avLst/>
          <a:gdLst/>
          <a:ahLst/>
          <a:cxnLst/>
          <a:rect l="0" t="0" r="0" b="0"/>
          <a:pathLst>
            <a:path>
              <a:moveTo>
                <a:pt x="1045198" y="4219539"/>
              </a:moveTo>
              <a:arcTo wR="2294802" hR="2294802" stAng="7379581" swAng="934997"/>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C78F173-1840-9D4F-AA39-FDD16C79322A}">
      <dsp:nvSpPr>
        <dsp:cNvPr id="0" name=""/>
        <dsp:cNvSpPr/>
      </dsp:nvSpPr>
      <dsp:spPr>
        <a:xfrm>
          <a:off x="2888795" y="3376247"/>
          <a:ext cx="1201017" cy="7322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tr-TR" sz="1100" b="1" kern="1200" dirty="0"/>
            <a:t>Kişilik özellikleri ve geçmiş yaşantıları ile ilgili bilgiler</a:t>
          </a:r>
        </a:p>
      </dsp:txBody>
      <dsp:txXfrm>
        <a:off x="2924540" y="3411992"/>
        <a:ext cx="1129527" cy="660760"/>
      </dsp:txXfrm>
    </dsp:sp>
    <dsp:sp modelId="{FDC45ECB-DC23-A44B-BCEA-B437B1133247}">
      <dsp:nvSpPr>
        <dsp:cNvPr id="0" name=""/>
        <dsp:cNvSpPr/>
      </dsp:nvSpPr>
      <dsp:spPr>
        <a:xfrm>
          <a:off x="3181859" y="300167"/>
          <a:ext cx="4589605" cy="4589605"/>
        </a:xfrm>
        <a:custGeom>
          <a:avLst/>
          <a:gdLst/>
          <a:ahLst/>
          <a:cxnLst/>
          <a:rect l="0" t="0" r="0" b="0"/>
          <a:pathLst>
            <a:path>
              <a:moveTo>
                <a:pt x="134027" y="3067571"/>
              </a:moveTo>
              <a:arcTo wR="2294802" hR="2294802" stAng="9619270" swAng="1336334"/>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8DABA8F0-4AEF-C047-9F36-14F90B11E17D}">
      <dsp:nvSpPr>
        <dsp:cNvPr id="0" name=""/>
        <dsp:cNvSpPr/>
      </dsp:nvSpPr>
      <dsp:spPr>
        <a:xfrm>
          <a:off x="2618529" y="1910860"/>
          <a:ext cx="1196386" cy="57124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tr-TR" sz="1100" b="1" kern="1200" dirty="0"/>
            <a:t>Bilgi, beceri ve tutumları ile ilgili veriler</a:t>
          </a:r>
        </a:p>
      </dsp:txBody>
      <dsp:txXfrm>
        <a:off x="2646415" y="1938746"/>
        <a:ext cx="1140614" cy="515471"/>
      </dsp:txXfrm>
    </dsp:sp>
    <dsp:sp modelId="{A0104A14-D534-C542-A05E-A4F91253296D}">
      <dsp:nvSpPr>
        <dsp:cNvPr id="0" name=""/>
        <dsp:cNvSpPr/>
      </dsp:nvSpPr>
      <dsp:spPr>
        <a:xfrm>
          <a:off x="3181859" y="300167"/>
          <a:ext cx="4589605" cy="4589605"/>
        </a:xfrm>
        <a:custGeom>
          <a:avLst/>
          <a:gdLst/>
          <a:ahLst/>
          <a:cxnLst/>
          <a:rect l="0" t="0" r="0" b="0"/>
          <a:pathLst>
            <a:path>
              <a:moveTo>
                <a:pt x="106811" y="1602838"/>
              </a:moveTo>
              <a:arcTo wR="2294802" hR="2294802" stAng="11852991" swAng="1215474"/>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54377315-18CD-6144-8C83-381C848B7937}">
      <dsp:nvSpPr>
        <dsp:cNvPr id="0" name=""/>
        <dsp:cNvSpPr/>
      </dsp:nvSpPr>
      <dsp:spPr>
        <a:xfrm>
          <a:off x="3440724" y="492371"/>
          <a:ext cx="1121733" cy="689357"/>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tr-TR" sz="1100" b="1" kern="1200" dirty="0"/>
            <a:t>Duyusal ve algısal özellikleri ile ilgili bilgiler</a:t>
          </a:r>
        </a:p>
      </dsp:txBody>
      <dsp:txXfrm>
        <a:off x="3474376" y="526023"/>
        <a:ext cx="1054429" cy="622053"/>
      </dsp:txXfrm>
    </dsp:sp>
    <dsp:sp modelId="{0DCA3765-35D6-8143-9940-AD8280CA4AC0}">
      <dsp:nvSpPr>
        <dsp:cNvPr id="0" name=""/>
        <dsp:cNvSpPr/>
      </dsp:nvSpPr>
      <dsp:spPr>
        <a:xfrm>
          <a:off x="3181859" y="300167"/>
          <a:ext cx="4589605" cy="4589605"/>
        </a:xfrm>
        <a:custGeom>
          <a:avLst/>
          <a:gdLst/>
          <a:ahLst/>
          <a:cxnLst/>
          <a:rect l="0" t="0" r="0" b="0"/>
          <a:pathLst>
            <a:path>
              <a:moveTo>
                <a:pt x="1379880" y="190275"/>
              </a:moveTo>
              <a:arcTo wR="2294802" hR="2294802" stAng="14790209" swAng="709663"/>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AB71C4-82A0-B446-9928-483D12AFCCB1}" type="datetimeFigureOut">
              <a:rPr lang="tr-TR" smtClean="0"/>
              <a:t>14.10.2020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tr-TR"/>
              <a:t>Asıl metin stillerini düzenle
İkinci düzey
Üçüncü düzey
Dördüncü düzey
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7D646C-7559-F247-B056-008EF2E514AC}" type="slidenum">
              <a:rPr lang="tr-TR" smtClean="0"/>
              <a:t>‹#›</a:t>
            </a:fld>
            <a:endParaRPr lang="tr-TR"/>
          </a:p>
        </p:txBody>
      </p:sp>
    </p:spTree>
    <p:extLst>
      <p:ext uri="{BB962C8B-B14F-4D97-AF65-F5344CB8AC3E}">
        <p14:creationId xmlns:p14="http://schemas.microsoft.com/office/powerpoint/2010/main" val="1564607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8AE460E-8D0B-AE47-A126-917F593EE8A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371CB30-7E22-4D4E-B3D7-7B022C0B0D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9B1B8DB9-F851-C64D-AB82-B8860F23295D}"/>
              </a:ext>
            </a:extLst>
          </p:cNvPr>
          <p:cNvSpPr>
            <a:spLocks noGrp="1"/>
          </p:cNvSpPr>
          <p:nvPr>
            <p:ph type="dt" sz="half" idx="10"/>
          </p:nvPr>
        </p:nvSpPr>
        <p:spPr/>
        <p:txBody>
          <a:bodyPr/>
          <a:lstStyle/>
          <a:p>
            <a:fld id="{745BB699-8EFB-1A4F-89DE-03FC02F25610}" type="datetime1">
              <a:rPr lang="tr-TR" smtClean="0"/>
              <a:t>14.10.2020</a:t>
            </a:fld>
            <a:endParaRPr lang="tr-TR"/>
          </a:p>
        </p:txBody>
      </p:sp>
      <p:sp>
        <p:nvSpPr>
          <p:cNvPr id="5" name="Alt Bilgi Yer Tutucusu 4">
            <a:extLst>
              <a:ext uri="{FF2B5EF4-FFF2-40B4-BE49-F238E27FC236}">
                <a16:creationId xmlns:a16="http://schemas.microsoft.com/office/drawing/2014/main" id="{95D6BD8D-38A7-C14A-9BA0-42C40707BCD8}"/>
              </a:ext>
            </a:extLst>
          </p:cNvPr>
          <p:cNvSpPr>
            <a:spLocks noGrp="1"/>
          </p:cNvSpPr>
          <p:nvPr>
            <p:ph type="ftr" sz="quarter" idx="11"/>
          </p:nvPr>
        </p:nvSpPr>
        <p:spPr/>
        <p:txBody>
          <a:bodyPr/>
          <a:lstStyle/>
          <a:p>
            <a:r>
              <a:rPr lang="tr-TR"/>
              <a:t>Çocuğu Tanıma ve Değerlendirmenin Amacı - Dr. Gökçe Karaman Benli</a:t>
            </a:r>
          </a:p>
        </p:txBody>
      </p:sp>
      <p:sp>
        <p:nvSpPr>
          <p:cNvPr id="6" name="Slayt Numarası Yer Tutucusu 5">
            <a:extLst>
              <a:ext uri="{FF2B5EF4-FFF2-40B4-BE49-F238E27FC236}">
                <a16:creationId xmlns:a16="http://schemas.microsoft.com/office/drawing/2014/main" id="{9969A779-72EE-FB45-9A19-7B94C688F721}"/>
              </a:ext>
            </a:extLst>
          </p:cNvPr>
          <p:cNvSpPr>
            <a:spLocks noGrp="1"/>
          </p:cNvSpPr>
          <p:nvPr>
            <p:ph type="sldNum" sz="quarter" idx="12"/>
          </p:nvPr>
        </p:nvSpPr>
        <p:spPr/>
        <p:txBody>
          <a:bodyPr/>
          <a:lstStyle/>
          <a:p>
            <a:fld id="{25DC4A6C-8EBE-2848-AD5A-D028B8A81236}" type="slidenum">
              <a:rPr lang="tr-TR" smtClean="0"/>
              <a:t>‹#›</a:t>
            </a:fld>
            <a:endParaRPr lang="tr-TR"/>
          </a:p>
        </p:txBody>
      </p:sp>
    </p:spTree>
    <p:extLst>
      <p:ext uri="{BB962C8B-B14F-4D97-AF65-F5344CB8AC3E}">
        <p14:creationId xmlns:p14="http://schemas.microsoft.com/office/powerpoint/2010/main" val="1555017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A1A0D0-134D-894F-A519-1B5C7512B9E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5B44270F-C3FC-2F43-9012-B56667BBB6DC}"/>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81F7963A-0BDF-AE43-8FF9-F4444E2E9C42}"/>
              </a:ext>
            </a:extLst>
          </p:cNvPr>
          <p:cNvSpPr>
            <a:spLocks noGrp="1"/>
          </p:cNvSpPr>
          <p:nvPr>
            <p:ph type="dt" sz="half" idx="10"/>
          </p:nvPr>
        </p:nvSpPr>
        <p:spPr/>
        <p:txBody>
          <a:bodyPr/>
          <a:lstStyle/>
          <a:p>
            <a:fld id="{2BA92CB4-B3B6-364F-8CB5-1D1AEF89FC86}" type="datetime1">
              <a:rPr lang="tr-TR" smtClean="0"/>
              <a:t>14.10.2020</a:t>
            </a:fld>
            <a:endParaRPr lang="tr-TR"/>
          </a:p>
        </p:txBody>
      </p:sp>
      <p:sp>
        <p:nvSpPr>
          <p:cNvPr id="5" name="Alt Bilgi Yer Tutucusu 4">
            <a:extLst>
              <a:ext uri="{FF2B5EF4-FFF2-40B4-BE49-F238E27FC236}">
                <a16:creationId xmlns:a16="http://schemas.microsoft.com/office/drawing/2014/main" id="{CDD74361-F164-0B4F-89E3-EC673DF38CBE}"/>
              </a:ext>
            </a:extLst>
          </p:cNvPr>
          <p:cNvSpPr>
            <a:spLocks noGrp="1"/>
          </p:cNvSpPr>
          <p:nvPr>
            <p:ph type="ftr" sz="quarter" idx="11"/>
          </p:nvPr>
        </p:nvSpPr>
        <p:spPr/>
        <p:txBody>
          <a:bodyPr/>
          <a:lstStyle/>
          <a:p>
            <a:r>
              <a:rPr lang="tr-TR"/>
              <a:t>Çocuğu Tanıma ve Değerlendirmenin Amacı - Dr. Gökçe Karaman Benli</a:t>
            </a:r>
          </a:p>
        </p:txBody>
      </p:sp>
      <p:sp>
        <p:nvSpPr>
          <p:cNvPr id="6" name="Slayt Numarası Yer Tutucusu 5">
            <a:extLst>
              <a:ext uri="{FF2B5EF4-FFF2-40B4-BE49-F238E27FC236}">
                <a16:creationId xmlns:a16="http://schemas.microsoft.com/office/drawing/2014/main" id="{ECF1911C-751E-1746-A2AA-F3BEAEB8F821}"/>
              </a:ext>
            </a:extLst>
          </p:cNvPr>
          <p:cNvSpPr>
            <a:spLocks noGrp="1"/>
          </p:cNvSpPr>
          <p:nvPr>
            <p:ph type="sldNum" sz="quarter" idx="12"/>
          </p:nvPr>
        </p:nvSpPr>
        <p:spPr/>
        <p:txBody>
          <a:bodyPr/>
          <a:lstStyle/>
          <a:p>
            <a:fld id="{25DC4A6C-8EBE-2848-AD5A-D028B8A81236}" type="slidenum">
              <a:rPr lang="tr-TR" smtClean="0"/>
              <a:t>‹#›</a:t>
            </a:fld>
            <a:endParaRPr lang="tr-TR"/>
          </a:p>
        </p:txBody>
      </p:sp>
    </p:spTree>
    <p:extLst>
      <p:ext uri="{BB962C8B-B14F-4D97-AF65-F5344CB8AC3E}">
        <p14:creationId xmlns:p14="http://schemas.microsoft.com/office/powerpoint/2010/main" val="2158649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704B63F0-2D61-C544-9407-4F20D36FC54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20D9B1F1-F253-6041-B870-FF22B9275A0B}"/>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A6CF8320-CB18-9941-B0D5-FF206D62AA38}"/>
              </a:ext>
            </a:extLst>
          </p:cNvPr>
          <p:cNvSpPr>
            <a:spLocks noGrp="1"/>
          </p:cNvSpPr>
          <p:nvPr>
            <p:ph type="dt" sz="half" idx="10"/>
          </p:nvPr>
        </p:nvSpPr>
        <p:spPr/>
        <p:txBody>
          <a:bodyPr/>
          <a:lstStyle/>
          <a:p>
            <a:fld id="{9486E5EE-3877-EC4B-8D7A-3E90504772D7}" type="datetime1">
              <a:rPr lang="tr-TR" smtClean="0"/>
              <a:t>14.10.2020</a:t>
            </a:fld>
            <a:endParaRPr lang="tr-TR"/>
          </a:p>
        </p:txBody>
      </p:sp>
      <p:sp>
        <p:nvSpPr>
          <p:cNvPr id="5" name="Alt Bilgi Yer Tutucusu 4">
            <a:extLst>
              <a:ext uri="{FF2B5EF4-FFF2-40B4-BE49-F238E27FC236}">
                <a16:creationId xmlns:a16="http://schemas.microsoft.com/office/drawing/2014/main" id="{1F9A099D-6D95-C646-A23A-A8EF58107246}"/>
              </a:ext>
            </a:extLst>
          </p:cNvPr>
          <p:cNvSpPr>
            <a:spLocks noGrp="1"/>
          </p:cNvSpPr>
          <p:nvPr>
            <p:ph type="ftr" sz="quarter" idx="11"/>
          </p:nvPr>
        </p:nvSpPr>
        <p:spPr/>
        <p:txBody>
          <a:bodyPr/>
          <a:lstStyle/>
          <a:p>
            <a:r>
              <a:rPr lang="tr-TR"/>
              <a:t>Çocuğu Tanıma ve Değerlendirmenin Amacı - Dr. Gökçe Karaman Benli</a:t>
            </a:r>
          </a:p>
        </p:txBody>
      </p:sp>
      <p:sp>
        <p:nvSpPr>
          <p:cNvPr id="6" name="Slayt Numarası Yer Tutucusu 5">
            <a:extLst>
              <a:ext uri="{FF2B5EF4-FFF2-40B4-BE49-F238E27FC236}">
                <a16:creationId xmlns:a16="http://schemas.microsoft.com/office/drawing/2014/main" id="{EACE64F1-4E45-1349-B368-AE766E8D3362}"/>
              </a:ext>
            </a:extLst>
          </p:cNvPr>
          <p:cNvSpPr>
            <a:spLocks noGrp="1"/>
          </p:cNvSpPr>
          <p:nvPr>
            <p:ph type="sldNum" sz="quarter" idx="12"/>
          </p:nvPr>
        </p:nvSpPr>
        <p:spPr/>
        <p:txBody>
          <a:bodyPr/>
          <a:lstStyle/>
          <a:p>
            <a:fld id="{25DC4A6C-8EBE-2848-AD5A-D028B8A81236}" type="slidenum">
              <a:rPr lang="tr-TR" smtClean="0"/>
              <a:t>‹#›</a:t>
            </a:fld>
            <a:endParaRPr lang="tr-TR"/>
          </a:p>
        </p:txBody>
      </p:sp>
    </p:spTree>
    <p:extLst>
      <p:ext uri="{BB962C8B-B14F-4D97-AF65-F5344CB8AC3E}">
        <p14:creationId xmlns:p14="http://schemas.microsoft.com/office/powerpoint/2010/main" val="644133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ED76D98-113C-0749-B5DD-F1A67CBB7F6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7E502664-32EB-E340-A68B-0C8BB84E0A9D}"/>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32A5284C-6357-1A45-A82F-3C82DC38B24A}"/>
              </a:ext>
            </a:extLst>
          </p:cNvPr>
          <p:cNvSpPr>
            <a:spLocks noGrp="1"/>
          </p:cNvSpPr>
          <p:nvPr>
            <p:ph type="dt" sz="half" idx="10"/>
          </p:nvPr>
        </p:nvSpPr>
        <p:spPr/>
        <p:txBody>
          <a:bodyPr/>
          <a:lstStyle/>
          <a:p>
            <a:fld id="{7C2DB1AB-3725-6D47-B9DD-033AFF736DBD}" type="datetime1">
              <a:rPr lang="tr-TR" smtClean="0"/>
              <a:t>14.10.2020</a:t>
            </a:fld>
            <a:endParaRPr lang="tr-TR"/>
          </a:p>
        </p:txBody>
      </p:sp>
      <p:sp>
        <p:nvSpPr>
          <p:cNvPr id="5" name="Alt Bilgi Yer Tutucusu 4">
            <a:extLst>
              <a:ext uri="{FF2B5EF4-FFF2-40B4-BE49-F238E27FC236}">
                <a16:creationId xmlns:a16="http://schemas.microsoft.com/office/drawing/2014/main" id="{4B2F1585-6C80-F347-9C81-5EE4516EE5A9}"/>
              </a:ext>
            </a:extLst>
          </p:cNvPr>
          <p:cNvSpPr>
            <a:spLocks noGrp="1"/>
          </p:cNvSpPr>
          <p:nvPr>
            <p:ph type="ftr" sz="quarter" idx="11"/>
          </p:nvPr>
        </p:nvSpPr>
        <p:spPr/>
        <p:txBody>
          <a:bodyPr/>
          <a:lstStyle/>
          <a:p>
            <a:r>
              <a:rPr lang="tr-TR"/>
              <a:t>Çocuğu Tanıma ve Değerlendirmenin Amacı - Dr. Gökçe Karaman Benli</a:t>
            </a:r>
          </a:p>
        </p:txBody>
      </p:sp>
      <p:sp>
        <p:nvSpPr>
          <p:cNvPr id="6" name="Slayt Numarası Yer Tutucusu 5">
            <a:extLst>
              <a:ext uri="{FF2B5EF4-FFF2-40B4-BE49-F238E27FC236}">
                <a16:creationId xmlns:a16="http://schemas.microsoft.com/office/drawing/2014/main" id="{59833DF9-9C1C-AA49-8E96-96AB304D9232}"/>
              </a:ext>
            </a:extLst>
          </p:cNvPr>
          <p:cNvSpPr>
            <a:spLocks noGrp="1"/>
          </p:cNvSpPr>
          <p:nvPr>
            <p:ph type="sldNum" sz="quarter" idx="12"/>
          </p:nvPr>
        </p:nvSpPr>
        <p:spPr/>
        <p:txBody>
          <a:bodyPr/>
          <a:lstStyle/>
          <a:p>
            <a:fld id="{25DC4A6C-8EBE-2848-AD5A-D028B8A81236}" type="slidenum">
              <a:rPr lang="tr-TR" smtClean="0"/>
              <a:t>‹#›</a:t>
            </a:fld>
            <a:endParaRPr lang="tr-TR"/>
          </a:p>
        </p:txBody>
      </p:sp>
    </p:spTree>
    <p:extLst>
      <p:ext uri="{BB962C8B-B14F-4D97-AF65-F5344CB8AC3E}">
        <p14:creationId xmlns:p14="http://schemas.microsoft.com/office/powerpoint/2010/main" val="2833480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92BC8A2-27B1-FA46-A174-33F9859D4048}"/>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5308F920-A860-F74A-8F50-D34B17529C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959E8BDE-48CD-954E-A478-8F120D854CBC}"/>
              </a:ext>
            </a:extLst>
          </p:cNvPr>
          <p:cNvSpPr>
            <a:spLocks noGrp="1"/>
          </p:cNvSpPr>
          <p:nvPr>
            <p:ph type="dt" sz="half" idx="10"/>
          </p:nvPr>
        </p:nvSpPr>
        <p:spPr/>
        <p:txBody>
          <a:bodyPr/>
          <a:lstStyle/>
          <a:p>
            <a:fld id="{92525FD1-E94A-C54E-8ACB-EEB790D0640D}" type="datetime1">
              <a:rPr lang="tr-TR" smtClean="0"/>
              <a:t>14.10.2020</a:t>
            </a:fld>
            <a:endParaRPr lang="tr-TR"/>
          </a:p>
        </p:txBody>
      </p:sp>
      <p:sp>
        <p:nvSpPr>
          <p:cNvPr id="5" name="Alt Bilgi Yer Tutucusu 4">
            <a:extLst>
              <a:ext uri="{FF2B5EF4-FFF2-40B4-BE49-F238E27FC236}">
                <a16:creationId xmlns:a16="http://schemas.microsoft.com/office/drawing/2014/main" id="{196D5962-5826-C240-AB5C-C8485E6DDCD5}"/>
              </a:ext>
            </a:extLst>
          </p:cNvPr>
          <p:cNvSpPr>
            <a:spLocks noGrp="1"/>
          </p:cNvSpPr>
          <p:nvPr>
            <p:ph type="ftr" sz="quarter" idx="11"/>
          </p:nvPr>
        </p:nvSpPr>
        <p:spPr/>
        <p:txBody>
          <a:bodyPr/>
          <a:lstStyle/>
          <a:p>
            <a:r>
              <a:rPr lang="tr-TR"/>
              <a:t>Çocuğu Tanıma ve Değerlendirmenin Amacı - Dr. Gökçe Karaman Benli</a:t>
            </a:r>
          </a:p>
        </p:txBody>
      </p:sp>
      <p:sp>
        <p:nvSpPr>
          <p:cNvPr id="6" name="Slayt Numarası Yer Tutucusu 5">
            <a:extLst>
              <a:ext uri="{FF2B5EF4-FFF2-40B4-BE49-F238E27FC236}">
                <a16:creationId xmlns:a16="http://schemas.microsoft.com/office/drawing/2014/main" id="{103AA11E-E990-6F4D-A695-D288C5DDAB0B}"/>
              </a:ext>
            </a:extLst>
          </p:cNvPr>
          <p:cNvSpPr>
            <a:spLocks noGrp="1"/>
          </p:cNvSpPr>
          <p:nvPr>
            <p:ph type="sldNum" sz="quarter" idx="12"/>
          </p:nvPr>
        </p:nvSpPr>
        <p:spPr/>
        <p:txBody>
          <a:bodyPr/>
          <a:lstStyle/>
          <a:p>
            <a:fld id="{25DC4A6C-8EBE-2848-AD5A-D028B8A81236}" type="slidenum">
              <a:rPr lang="tr-TR" smtClean="0"/>
              <a:t>‹#›</a:t>
            </a:fld>
            <a:endParaRPr lang="tr-TR"/>
          </a:p>
        </p:txBody>
      </p:sp>
    </p:spTree>
    <p:extLst>
      <p:ext uri="{BB962C8B-B14F-4D97-AF65-F5344CB8AC3E}">
        <p14:creationId xmlns:p14="http://schemas.microsoft.com/office/powerpoint/2010/main" val="2582981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C67C1C8-3FAB-8341-8B2F-11553B65CCA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4D3F919-2268-0341-9A35-8C57E9318BDB}"/>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8EBE941C-317E-D645-A342-FF5299C36618}"/>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016AEADE-7450-7443-A87C-5977727F90CB}"/>
              </a:ext>
            </a:extLst>
          </p:cNvPr>
          <p:cNvSpPr>
            <a:spLocks noGrp="1"/>
          </p:cNvSpPr>
          <p:nvPr>
            <p:ph type="dt" sz="half" idx="10"/>
          </p:nvPr>
        </p:nvSpPr>
        <p:spPr/>
        <p:txBody>
          <a:bodyPr/>
          <a:lstStyle/>
          <a:p>
            <a:fld id="{C4FBDD6C-DE3F-244A-B14D-066A0EFB8B21}" type="datetime1">
              <a:rPr lang="tr-TR" smtClean="0"/>
              <a:t>14.10.2020</a:t>
            </a:fld>
            <a:endParaRPr lang="tr-TR"/>
          </a:p>
        </p:txBody>
      </p:sp>
      <p:sp>
        <p:nvSpPr>
          <p:cNvPr id="6" name="Alt Bilgi Yer Tutucusu 5">
            <a:extLst>
              <a:ext uri="{FF2B5EF4-FFF2-40B4-BE49-F238E27FC236}">
                <a16:creationId xmlns:a16="http://schemas.microsoft.com/office/drawing/2014/main" id="{0A6A1475-50DD-AE43-AC3B-C261622F61FC}"/>
              </a:ext>
            </a:extLst>
          </p:cNvPr>
          <p:cNvSpPr>
            <a:spLocks noGrp="1"/>
          </p:cNvSpPr>
          <p:nvPr>
            <p:ph type="ftr" sz="quarter" idx="11"/>
          </p:nvPr>
        </p:nvSpPr>
        <p:spPr/>
        <p:txBody>
          <a:bodyPr/>
          <a:lstStyle/>
          <a:p>
            <a:r>
              <a:rPr lang="tr-TR"/>
              <a:t>Çocuğu Tanıma ve Değerlendirmenin Amacı - Dr. Gökçe Karaman Benli</a:t>
            </a:r>
          </a:p>
        </p:txBody>
      </p:sp>
      <p:sp>
        <p:nvSpPr>
          <p:cNvPr id="7" name="Slayt Numarası Yer Tutucusu 6">
            <a:extLst>
              <a:ext uri="{FF2B5EF4-FFF2-40B4-BE49-F238E27FC236}">
                <a16:creationId xmlns:a16="http://schemas.microsoft.com/office/drawing/2014/main" id="{58BFAA65-7F13-9E4C-ACC6-E34107592374}"/>
              </a:ext>
            </a:extLst>
          </p:cNvPr>
          <p:cNvSpPr>
            <a:spLocks noGrp="1"/>
          </p:cNvSpPr>
          <p:nvPr>
            <p:ph type="sldNum" sz="quarter" idx="12"/>
          </p:nvPr>
        </p:nvSpPr>
        <p:spPr/>
        <p:txBody>
          <a:bodyPr/>
          <a:lstStyle/>
          <a:p>
            <a:fld id="{25DC4A6C-8EBE-2848-AD5A-D028B8A81236}" type="slidenum">
              <a:rPr lang="tr-TR" smtClean="0"/>
              <a:t>‹#›</a:t>
            </a:fld>
            <a:endParaRPr lang="tr-TR"/>
          </a:p>
        </p:txBody>
      </p:sp>
    </p:spTree>
    <p:extLst>
      <p:ext uri="{BB962C8B-B14F-4D97-AF65-F5344CB8AC3E}">
        <p14:creationId xmlns:p14="http://schemas.microsoft.com/office/powerpoint/2010/main" val="21000071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2A280E6-EFDB-1842-A750-AF6AA2355DC1}"/>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6D2E2418-D7EB-5340-88CF-D04120CD3C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7543659A-83C0-7744-8E40-EBFA6668C86C}"/>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CB1FA806-EDF7-3842-A32A-3E93EFED56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6C7F9D32-001F-1344-AE1C-9763D422CD72}"/>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302BEFD3-E459-7F4D-B061-307E17C695F6}"/>
              </a:ext>
            </a:extLst>
          </p:cNvPr>
          <p:cNvSpPr>
            <a:spLocks noGrp="1"/>
          </p:cNvSpPr>
          <p:nvPr>
            <p:ph type="dt" sz="half" idx="10"/>
          </p:nvPr>
        </p:nvSpPr>
        <p:spPr/>
        <p:txBody>
          <a:bodyPr/>
          <a:lstStyle/>
          <a:p>
            <a:fld id="{96BE4749-3F76-3542-9089-E27DD0FFBCB0}" type="datetime1">
              <a:rPr lang="tr-TR" smtClean="0"/>
              <a:t>14.10.2020</a:t>
            </a:fld>
            <a:endParaRPr lang="tr-TR"/>
          </a:p>
        </p:txBody>
      </p:sp>
      <p:sp>
        <p:nvSpPr>
          <p:cNvPr id="8" name="Alt Bilgi Yer Tutucusu 7">
            <a:extLst>
              <a:ext uri="{FF2B5EF4-FFF2-40B4-BE49-F238E27FC236}">
                <a16:creationId xmlns:a16="http://schemas.microsoft.com/office/drawing/2014/main" id="{EDF4CC3B-2C31-4646-80E5-81168ABAD1DC}"/>
              </a:ext>
            </a:extLst>
          </p:cNvPr>
          <p:cNvSpPr>
            <a:spLocks noGrp="1"/>
          </p:cNvSpPr>
          <p:nvPr>
            <p:ph type="ftr" sz="quarter" idx="11"/>
          </p:nvPr>
        </p:nvSpPr>
        <p:spPr/>
        <p:txBody>
          <a:bodyPr/>
          <a:lstStyle/>
          <a:p>
            <a:r>
              <a:rPr lang="tr-TR"/>
              <a:t>Çocuğu Tanıma ve Değerlendirmenin Amacı - Dr. Gökçe Karaman Benli</a:t>
            </a:r>
          </a:p>
        </p:txBody>
      </p:sp>
      <p:sp>
        <p:nvSpPr>
          <p:cNvPr id="9" name="Slayt Numarası Yer Tutucusu 8">
            <a:extLst>
              <a:ext uri="{FF2B5EF4-FFF2-40B4-BE49-F238E27FC236}">
                <a16:creationId xmlns:a16="http://schemas.microsoft.com/office/drawing/2014/main" id="{BDB6FF28-0CEF-9949-B276-CCB39AEC92E4}"/>
              </a:ext>
            </a:extLst>
          </p:cNvPr>
          <p:cNvSpPr>
            <a:spLocks noGrp="1"/>
          </p:cNvSpPr>
          <p:nvPr>
            <p:ph type="sldNum" sz="quarter" idx="12"/>
          </p:nvPr>
        </p:nvSpPr>
        <p:spPr/>
        <p:txBody>
          <a:bodyPr/>
          <a:lstStyle/>
          <a:p>
            <a:fld id="{25DC4A6C-8EBE-2848-AD5A-D028B8A81236}" type="slidenum">
              <a:rPr lang="tr-TR" smtClean="0"/>
              <a:t>‹#›</a:t>
            </a:fld>
            <a:endParaRPr lang="tr-TR"/>
          </a:p>
        </p:txBody>
      </p:sp>
    </p:spTree>
    <p:extLst>
      <p:ext uri="{BB962C8B-B14F-4D97-AF65-F5344CB8AC3E}">
        <p14:creationId xmlns:p14="http://schemas.microsoft.com/office/powerpoint/2010/main" val="1595192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06CFAF9-3C92-394D-82B5-DF6D635C138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F5B7D54B-73ED-1145-B86B-1E460D850565}"/>
              </a:ext>
            </a:extLst>
          </p:cNvPr>
          <p:cNvSpPr>
            <a:spLocks noGrp="1"/>
          </p:cNvSpPr>
          <p:nvPr>
            <p:ph type="dt" sz="half" idx="10"/>
          </p:nvPr>
        </p:nvSpPr>
        <p:spPr/>
        <p:txBody>
          <a:bodyPr/>
          <a:lstStyle/>
          <a:p>
            <a:fld id="{177339FF-88A1-EC46-AB22-3DB3B2CF8B33}" type="datetime1">
              <a:rPr lang="tr-TR" smtClean="0"/>
              <a:t>14.10.2020</a:t>
            </a:fld>
            <a:endParaRPr lang="tr-TR"/>
          </a:p>
        </p:txBody>
      </p:sp>
      <p:sp>
        <p:nvSpPr>
          <p:cNvPr id="4" name="Alt Bilgi Yer Tutucusu 3">
            <a:extLst>
              <a:ext uri="{FF2B5EF4-FFF2-40B4-BE49-F238E27FC236}">
                <a16:creationId xmlns:a16="http://schemas.microsoft.com/office/drawing/2014/main" id="{EFEB9596-74BB-F14F-9E17-82521D7A9F8D}"/>
              </a:ext>
            </a:extLst>
          </p:cNvPr>
          <p:cNvSpPr>
            <a:spLocks noGrp="1"/>
          </p:cNvSpPr>
          <p:nvPr>
            <p:ph type="ftr" sz="quarter" idx="11"/>
          </p:nvPr>
        </p:nvSpPr>
        <p:spPr/>
        <p:txBody>
          <a:bodyPr/>
          <a:lstStyle/>
          <a:p>
            <a:r>
              <a:rPr lang="tr-TR"/>
              <a:t>Çocuğu Tanıma ve Değerlendirmenin Amacı - Dr. Gökçe Karaman Benli</a:t>
            </a:r>
          </a:p>
        </p:txBody>
      </p:sp>
      <p:sp>
        <p:nvSpPr>
          <p:cNvPr id="5" name="Slayt Numarası Yer Tutucusu 4">
            <a:extLst>
              <a:ext uri="{FF2B5EF4-FFF2-40B4-BE49-F238E27FC236}">
                <a16:creationId xmlns:a16="http://schemas.microsoft.com/office/drawing/2014/main" id="{B8E67227-A312-C843-86DE-282CA84EE396}"/>
              </a:ext>
            </a:extLst>
          </p:cNvPr>
          <p:cNvSpPr>
            <a:spLocks noGrp="1"/>
          </p:cNvSpPr>
          <p:nvPr>
            <p:ph type="sldNum" sz="quarter" idx="12"/>
          </p:nvPr>
        </p:nvSpPr>
        <p:spPr/>
        <p:txBody>
          <a:bodyPr/>
          <a:lstStyle/>
          <a:p>
            <a:fld id="{25DC4A6C-8EBE-2848-AD5A-D028B8A81236}" type="slidenum">
              <a:rPr lang="tr-TR" smtClean="0"/>
              <a:t>‹#›</a:t>
            </a:fld>
            <a:endParaRPr lang="tr-TR"/>
          </a:p>
        </p:txBody>
      </p:sp>
    </p:spTree>
    <p:extLst>
      <p:ext uri="{BB962C8B-B14F-4D97-AF65-F5344CB8AC3E}">
        <p14:creationId xmlns:p14="http://schemas.microsoft.com/office/powerpoint/2010/main" val="2874413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7C9284D8-27CE-BE48-B5CD-02E9C04D1DDE}"/>
              </a:ext>
            </a:extLst>
          </p:cNvPr>
          <p:cNvSpPr>
            <a:spLocks noGrp="1"/>
          </p:cNvSpPr>
          <p:nvPr>
            <p:ph type="dt" sz="half" idx="10"/>
          </p:nvPr>
        </p:nvSpPr>
        <p:spPr/>
        <p:txBody>
          <a:bodyPr/>
          <a:lstStyle/>
          <a:p>
            <a:fld id="{94093910-5C6C-8D4F-B9EC-C09616B7BD13}" type="datetime1">
              <a:rPr lang="tr-TR" smtClean="0"/>
              <a:t>14.10.2020</a:t>
            </a:fld>
            <a:endParaRPr lang="tr-TR"/>
          </a:p>
        </p:txBody>
      </p:sp>
      <p:sp>
        <p:nvSpPr>
          <p:cNvPr id="3" name="Alt Bilgi Yer Tutucusu 2">
            <a:extLst>
              <a:ext uri="{FF2B5EF4-FFF2-40B4-BE49-F238E27FC236}">
                <a16:creationId xmlns:a16="http://schemas.microsoft.com/office/drawing/2014/main" id="{FD879FD5-AB12-1C4B-BC3F-3DAC1C8AFB50}"/>
              </a:ext>
            </a:extLst>
          </p:cNvPr>
          <p:cNvSpPr>
            <a:spLocks noGrp="1"/>
          </p:cNvSpPr>
          <p:nvPr>
            <p:ph type="ftr" sz="quarter" idx="11"/>
          </p:nvPr>
        </p:nvSpPr>
        <p:spPr/>
        <p:txBody>
          <a:bodyPr/>
          <a:lstStyle/>
          <a:p>
            <a:r>
              <a:rPr lang="tr-TR"/>
              <a:t>Çocuğu Tanıma ve Değerlendirmenin Amacı - Dr. Gökçe Karaman Benli</a:t>
            </a:r>
          </a:p>
        </p:txBody>
      </p:sp>
      <p:sp>
        <p:nvSpPr>
          <p:cNvPr id="4" name="Slayt Numarası Yer Tutucusu 3">
            <a:extLst>
              <a:ext uri="{FF2B5EF4-FFF2-40B4-BE49-F238E27FC236}">
                <a16:creationId xmlns:a16="http://schemas.microsoft.com/office/drawing/2014/main" id="{C4FCEECD-CF84-E944-A5EC-5C97A5759A2E}"/>
              </a:ext>
            </a:extLst>
          </p:cNvPr>
          <p:cNvSpPr>
            <a:spLocks noGrp="1"/>
          </p:cNvSpPr>
          <p:nvPr>
            <p:ph type="sldNum" sz="quarter" idx="12"/>
          </p:nvPr>
        </p:nvSpPr>
        <p:spPr/>
        <p:txBody>
          <a:bodyPr/>
          <a:lstStyle/>
          <a:p>
            <a:fld id="{25DC4A6C-8EBE-2848-AD5A-D028B8A81236}" type="slidenum">
              <a:rPr lang="tr-TR" smtClean="0"/>
              <a:t>‹#›</a:t>
            </a:fld>
            <a:endParaRPr lang="tr-TR"/>
          </a:p>
        </p:txBody>
      </p:sp>
    </p:spTree>
    <p:extLst>
      <p:ext uri="{BB962C8B-B14F-4D97-AF65-F5344CB8AC3E}">
        <p14:creationId xmlns:p14="http://schemas.microsoft.com/office/powerpoint/2010/main" val="310164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AE90F20-423B-FC44-B6D8-3F4D935D435E}"/>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CDBA8D1A-E562-D24D-80D4-91306AEEAF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10B15709-6FF6-2A49-BFBC-CB029074781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A6B5A787-B24F-484D-A406-098522315A63}"/>
              </a:ext>
            </a:extLst>
          </p:cNvPr>
          <p:cNvSpPr>
            <a:spLocks noGrp="1"/>
          </p:cNvSpPr>
          <p:nvPr>
            <p:ph type="dt" sz="half" idx="10"/>
          </p:nvPr>
        </p:nvSpPr>
        <p:spPr/>
        <p:txBody>
          <a:bodyPr/>
          <a:lstStyle/>
          <a:p>
            <a:fld id="{E366931F-5D7F-5A4B-A555-6CDACAE37E88}" type="datetime1">
              <a:rPr lang="tr-TR" smtClean="0"/>
              <a:t>14.10.2020</a:t>
            </a:fld>
            <a:endParaRPr lang="tr-TR"/>
          </a:p>
        </p:txBody>
      </p:sp>
      <p:sp>
        <p:nvSpPr>
          <p:cNvPr id="6" name="Alt Bilgi Yer Tutucusu 5">
            <a:extLst>
              <a:ext uri="{FF2B5EF4-FFF2-40B4-BE49-F238E27FC236}">
                <a16:creationId xmlns:a16="http://schemas.microsoft.com/office/drawing/2014/main" id="{301A5A60-0B5D-3344-B612-2282A7B1DD29}"/>
              </a:ext>
            </a:extLst>
          </p:cNvPr>
          <p:cNvSpPr>
            <a:spLocks noGrp="1"/>
          </p:cNvSpPr>
          <p:nvPr>
            <p:ph type="ftr" sz="quarter" idx="11"/>
          </p:nvPr>
        </p:nvSpPr>
        <p:spPr/>
        <p:txBody>
          <a:bodyPr/>
          <a:lstStyle/>
          <a:p>
            <a:r>
              <a:rPr lang="tr-TR"/>
              <a:t>Çocuğu Tanıma ve Değerlendirmenin Amacı - Dr. Gökçe Karaman Benli</a:t>
            </a:r>
          </a:p>
        </p:txBody>
      </p:sp>
      <p:sp>
        <p:nvSpPr>
          <p:cNvPr id="7" name="Slayt Numarası Yer Tutucusu 6">
            <a:extLst>
              <a:ext uri="{FF2B5EF4-FFF2-40B4-BE49-F238E27FC236}">
                <a16:creationId xmlns:a16="http://schemas.microsoft.com/office/drawing/2014/main" id="{A23C3F47-9453-3747-996F-5B5FC9162143}"/>
              </a:ext>
            </a:extLst>
          </p:cNvPr>
          <p:cNvSpPr>
            <a:spLocks noGrp="1"/>
          </p:cNvSpPr>
          <p:nvPr>
            <p:ph type="sldNum" sz="quarter" idx="12"/>
          </p:nvPr>
        </p:nvSpPr>
        <p:spPr/>
        <p:txBody>
          <a:bodyPr/>
          <a:lstStyle/>
          <a:p>
            <a:fld id="{25DC4A6C-8EBE-2848-AD5A-D028B8A81236}" type="slidenum">
              <a:rPr lang="tr-TR" smtClean="0"/>
              <a:t>‹#›</a:t>
            </a:fld>
            <a:endParaRPr lang="tr-TR"/>
          </a:p>
        </p:txBody>
      </p:sp>
    </p:spTree>
    <p:extLst>
      <p:ext uri="{BB962C8B-B14F-4D97-AF65-F5344CB8AC3E}">
        <p14:creationId xmlns:p14="http://schemas.microsoft.com/office/powerpoint/2010/main" val="2431039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0191C35-5CF6-114D-A78F-E321711A263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C2F9DB30-945F-5D4C-AF1A-9F0160CBBF9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91A8ECF2-39BC-5F48-979E-1995FBECF2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136CD531-8E25-1747-8CD6-5D2F07A51D18}"/>
              </a:ext>
            </a:extLst>
          </p:cNvPr>
          <p:cNvSpPr>
            <a:spLocks noGrp="1"/>
          </p:cNvSpPr>
          <p:nvPr>
            <p:ph type="dt" sz="half" idx="10"/>
          </p:nvPr>
        </p:nvSpPr>
        <p:spPr/>
        <p:txBody>
          <a:bodyPr/>
          <a:lstStyle/>
          <a:p>
            <a:fld id="{44C0CAF1-F65E-404C-96A1-C54117B71EFE}" type="datetime1">
              <a:rPr lang="tr-TR" smtClean="0"/>
              <a:t>14.10.2020</a:t>
            </a:fld>
            <a:endParaRPr lang="tr-TR"/>
          </a:p>
        </p:txBody>
      </p:sp>
      <p:sp>
        <p:nvSpPr>
          <p:cNvPr id="6" name="Alt Bilgi Yer Tutucusu 5">
            <a:extLst>
              <a:ext uri="{FF2B5EF4-FFF2-40B4-BE49-F238E27FC236}">
                <a16:creationId xmlns:a16="http://schemas.microsoft.com/office/drawing/2014/main" id="{612A6C65-C697-564F-8925-360509DECAE6}"/>
              </a:ext>
            </a:extLst>
          </p:cNvPr>
          <p:cNvSpPr>
            <a:spLocks noGrp="1"/>
          </p:cNvSpPr>
          <p:nvPr>
            <p:ph type="ftr" sz="quarter" idx="11"/>
          </p:nvPr>
        </p:nvSpPr>
        <p:spPr/>
        <p:txBody>
          <a:bodyPr/>
          <a:lstStyle/>
          <a:p>
            <a:r>
              <a:rPr lang="tr-TR"/>
              <a:t>Çocuğu Tanıma ve Değerlendirmenin Amacı - Dr. Gökçe Karaman Benli</a:t>
            </a:r>
          </a:p>
        </p:txBody>
      </p:sp>
      <p:sp>
        <p:nvSpPr>
          <p:cNvPr id="7" name="Slayt Numarası Yer Tutucusu 6">
            <a:extLst>
              <a:ext uri="{FF2B5EF4-FFF2-40B4-BE49-F238E27FC236}">
                <a16:creationId xmlns:a16="http://schemas.microsoft.com/office/drawing/2014/main" id="{1A7676A7-2C34-C246-AA76-20D33E432378}"/>
              </a:ext>
            </a:extLst>
          </p:cNvPr>
          <p:cNvSpPr>
            <a:spLocks noGrp="1"/>
          </p:cNvSpPr>
          <p:nvPr>
            <p:ph type="sldNum" sz="quarter" idx="12"/>
          </p:nvPr>
        </p:nvSpPr>
        <p:spPr/>
        <p:txBody>
          <a:bodyPr/>
          <a:lstStyle/>
          <a:p>
            <a:fld id="{25DC4A6C-8EBE-2848-AD5A-D028B8A81236}" type="slidenum">
              <a:rPr lang="tr-TR" smtClean="0"/>
              <a:t>‹#›</a:t>
            </a:fld>
            <a:endParaRPr lang="tr-TR"/>
          </a:p>
        </p:txBody>
      </p:sp>
    </p:spTree>
    <p:extLst>
      <p:ext uri="{BB962C8B-B14F-4D97-AF65-F5344CB8AC3E}">
        <p14:creationId xmlns:p14="http://schemas.microsoft.com/office/powerpoint/2010/main" val="986065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38905F51-6F5D-1F4A-AD98-23F5E875E4C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E533E82-2AC4-5A46-84F5-5863B692B1F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67805877-A602-5A4E-ABA9-45DBE73E2F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996FEF-813F-2446-9398-7030DD2A4830}" type="datetime1">
              <a:rPr lang="tr-TR" smtClean="0"/>
              <a:t>14.10.2020</a:t>
            </a:fld>
            <a:endParaRPr lang="tr-TR"/>
          </a:p>
        </p:txBody>
      </p:sp>
      <p:sp>
        <p:nvSpPr>
          <p:cNvPr id="5" name="Alt Bilgi Yer Tutucusu 4">
            <a:extLst>
              <a:ext uri="{FF2B5EF4-FFF2-40B4-BE49-F238E27FC236}">
                <a16:creationId xmlns:a16="http://schemas.microsoft.com/office/drawing/2014/main" id="{600B4B9D-B7BD-2542-B5AE-626BCF84AD7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Çocuğu Tanıma ve Değerlendirmenin Amacı - Dr. Gökçe Karaman Benli</a:t>
            </a:r>
          </a:p>
        </p:txBody>
      </p:sp>
      <p:sp>
        <p:nvSpPr>
          <p:cNvPr id="6" name="Slayt Numarası Yer Tutucusu 5">
            <a:extLst>
              <a:ext uri="{FF2B5EF4-FFF2-40B4-BE49-F238E27FC236}">
                <a16:creationId xmlns:a16="http://schemas.microsoft.com/office/drawing/2014/main" id="{CFBED001-59D5-8B46-83AA-20EC596409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DC4A6C-8EBE-2848-AD5A-D028B8A81236}" type="slidenum">
              <a:rPr lang="tr-TR" smtClean="0"/>
              <a:t>‹#›</a:t>
            </a:fld>
            <a:endParaRPr lang="tr-TR"/>
          </a:p>
        </p:txBody>
      </p:sp>
    </p:spTree>
    <p:extLst>
      <p:ext uri="{BB962C8B-B14F-4D97-AF65-F5344CB8AC3E}">
        <p14:creationId xmlns:p14="http://schemas.microsoft.com/office/powerpoint/2010/main" val="228472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7415BCC-FF45-5240-AB52-05442389528F}"/>
              </a:ext>
            </a:extLst>
          </p:cNvPr>
          <p:cNvSpPr>
            <a:spLocks noGrp="1"/>
          </p:cNvSpPr>
          <p:nvPr>
            <p:ph type="ctrTitle"/>
          </p:nvPr>
        </p:nvSpPr>
        <p:spPr>
          <a:xfrm>
            <a:off x="1524000" y="1676399"/>
            <a:ext cx="9144000" cy="1833563"/>
          </a:xfrm>
          <a:solidFill>
            <a:schemeClr val="accent2">
              <a:lumMod val="60000"/>
              <a:lumOff val="40000"/>
            </a:schemeClr>
          </a:solidFill>
          <a:ln>
            <a:solidFill>
              <a:schemeClr val="accent1"/>
            </a:solidFill>
          </a:ln>
        </p:spPr>
        <p:txBody>
          <a:bodyPr>
            <a:normAutofit fontScale="90000"/>
          </a:bodyPr>
          <a:lstStyle/>
          <a:p>
            <a:r>
              <a:rPr lang="tr-TR" b="1" dirty="0"/>
              <a:t>Çocuğu Tanıma ve Değerlendirmenin Amacı-Önemi</a:t>
            </a:r>
            <a:r>
              <a:rPr lang="tr-TR" dirty="0">
                <a:effectLst/>
              </a:rPr>
              <a:t> </a:t>
            </a:r>
            <a:endParaRPr lang="tr-TR" dirty="0"/>
          </a:p>
        </p:txBody>
      </p:sp>
      <p:sp>
        <p:nvSpPr>
          <p:cNvPr id="3" name="Alt Başlık 2">
            <a:extLst>
              <a:ext uri="{FF2B5EF4-FFF2-40B4-BE49-F238E27FC236}">
                <a16:creationId xmlns:a16="http://schemas.microsoft.com/office/drawing/2014/main" id="{15FF4D49-58D9-E54C-9DD0-76E9201DA129}"/>
              </a:ext>
            </a:extLst>
          </p:cNvPr>
          <p:cNvSpPr>
            <a:spLocks noGrp="1"/>
          </p:cNvSpPr>
          <p:nvPr>
            <p:ph type="subTitle" idx="1"/>
          </p:nvPr>
        </p:nvSpPr>
        <p:spPr>
          <a:xfrm>
            <a:off x="1524000" y="4575053"/>
            <a:ext cx="9144000" cy="1655762"/>
          </a:xfrm>
          <a:ln>
            <a:solidFill>
              <a:schemeClr val="accent1"/>
            </a:solidFill>
          </a:ln>
        </p:spPr>
        <p:txBody>
          <a:bodyPr/>
          <a:lstStyle/>
          <a:p>
            <a:r>
              <a:rPr lang="tr-TR" dirty="0"/>
              <a:t>Dr. Gökçe Karaman Benli</a:t>
            </a:r>
          </a:p>
          <a:p>
            <a:r>
              <a:rPr lang="tr-TR" dirty="0"/>
              <a:t>Ankara Üniversitesi Eğitim Bilimleri Fakültesi </a:t>
            </a:r>
          </a:p>
          <a:p>
            <a:r>
              <a:rPr lang="tr-TR" dirty="0"/>
              <a:t>Okul Öncesi Eğitim Anabilim Dalı</a:t>
            </a:r>
          </a:p>
        </p:txBody>
      </p:sp>
    </p:spTree>
    <p:extLst>
      <p:ext uri="{BB962C8B-B14F-4D97-AF65-F5344CB8AC3E}">
        <p14:creationId xmlns:p14="http://schemas.microsoft.com/office/powerpoint/2010/main" val="14245139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3BF29FE-EB3C-9748-8BD1-DED9ABE17166}"/>
              </a:ext>
            </a:extLst>
          </p:cNvPr>
          <p:cNvSpPr>
            <a:spLocks noGrp="1"/>
          </p:cNvSpPr>
          <p:nvPr>
            <p:ph type="title"/>
          </p:nvPr>
        </p:nvSpPr>
        <p:spPr>
          <a:xfrm>
            <a:off x="257909" y="365125"/>
            <a:ext cx="11535506" cy="1325563"/>
          </a:xfrm>
        </p:spPr>
        <p:txBody>
          <a:bodyPr>
            <a:normAutofit/>
          </a:bodyPr>
          <a:lstStyle/>
          <a:p>
            <a:r>
              <a:rPr lang="tr-TR" sz="2800" b="1" dirty="0"/>
              <a:t>Çocukların kendilerine özgü özelliklerini </a:t>
            </a:r>
            <a:r>
              <a:rPr lang="tr-TR" sz="2800" b="1" i="1" dirty="0">
                <a:solidFill>
                  <a:schemeClr val="accent2">
                    <a:lumMod val="75000"/>
                  </a:schemeClr>
                </a:solidFill>
              </a:rPr>
              <a:t>bireysel farklılıklar </a:t>
            </a:r>
            <a:r>
              <a:rPr lang="tr-TR" sz="2800" b="1" dirty="0"/>
              <a:t>olarak adlandırırız. </a:t>
            </a:r>
          </a:p>
        </p:txBody>
      </p:sp>
      <p:sp>
        <p:nvSpPr>
          <p:cNvPr id="4" name="Gülen Yüz 3">
            <a:extLst>
              <a:ext uri="{FF2B5EF4-FFF2-40B4-BE49-F238E27FC236}">
                <a16:creationId xmlns:a16="http://schemas.microsoft.com/office/drawing/2014/main" id="{A27B10EC-E0DE-194A-95BA-433593C9CC0C}"/>
              </a:ext>
            </a:extLst>
          </p:cNvPr>
          <p:cNvSpPr/>
          <p:nvPr/>
        </p:nvSpPr>
        <p:spPr>
          <a:xfrm>
            <a:off x="2907324" y="3314120"/>
            <a:ext cx="844061" cy="890954"/>
          </a:xfrm>
          <a:prstGeom prst="smileyFac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Gülen Yüz 4">
            <a:extLst>
              <a:ext uri="{FF2B5EF4-FFF2-40B4-BE49-F238E27FC236}">
                <a16:creationId xmlns:a16="http://schemas.microsoft.com/office/drawing/2014/main" id="{B0856CC8-5DE2-0246-A1BF-310A51E4B175}"/>
              </a:ext>
            </a:extLst>
          </p:cNvPr>
          <p:cNvSpPr/>
          <p:nvPr/>
        </p:nvSpPr>
        <p:spPr>
          <a:xfrm>
            <a:off x="568569" y="1560452"/>
            <a:ext cx="844061" cy="890954"/>
          </a:xfrm>
          <a:prstGeom prst="smileyFac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Gülen Yüz 5">
            <a:extLst>
              <a:ext uri="{FF2B5EF4-FFF2-40B4-BE49-F238E27FC236}">
                <a16:creationId xmlns:a16="http://schemas.microsoft.com/office/drawing/2014/main" id="{32038457-26E0-8644-AFED-67D6EB0F473B}"/>
              </a:ext>
            </a:extLst>
          </p:cNvPr>
          <p:cNvSpPr/>
          <p:nvPr/>
        </p:nvSpPr>
        <p:spPr>
          <a:xfrm>
            <a:off x="7203830" y="4302368"/>
            <a:ext cx="844061" cy="890954"/>
          </a:xfrm>
          <a:prstGeom prst="smileyFac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7" name="Gülen Yüz 6">
            <a:extLst>
              <a:ext uri="{FF2B5EF4-FFF2-40B4-BE49-F238E27FC236}">
                <a16:creationId xmlns:a16="http://schemas.microsoft.com/office/drawing/2014/main" id="{01B22E71-6FAE-DE4B-B59E-D93152520608}"/>
              </a:ext>
            </a:extLst>
          </p:cNvPr>
          <p:cNvSpPr/>
          <p:nvPr/>
        </p:nvSpPr>
        <p:spPr>
          <a:xfrm>
            <a:off x="791309" y="5242352"/>
            <a:ext cx="844061" cy="890954"/>
          </a:xfrm>
          <a:prstGeom prst="smileyFac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Gülen Yüz 7">
            <a:extLst>
              <a:ext uri="{FF2B5EF4-FFF2-40B4-BE49-F238E27FC236}">
                <a16:creationId xmlns:a16="http://schemas.microsoft.com/office/drawing/2014/main" id="{C860B724-E433-5D45-B467-4A21D5ACB629}"/>
              </a:ext>
            </a:extLst>
          </p:cNvPr>
          <p:cNvSpPr/>
          <p:nvPr/>
        </p:nvSpPr>
        <p:spPr>
          <a:xfrm>
            <a:off x="4829907" y="5193322"/>
            <a:ext cx="844061" cy="890954"/>
          </a:xfrm>
          <a:prstGeom prst="smileyFace">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Gülen Yüz 8">
            <a:extLst>
              <a:ext uri="{FF2B5EF4-FFF2-40B4-BE49-F238E27FC236}">
                <a16:creationId xmlns:a16="http://schemas.microsoft.com/office/drawing/2014/main" id="{1ECC1875-C928-0A4E-B8C9-F7CE15C53CF7}"/>
              </a:ext>
            </a:extLst>
          </p:cNvPr>
          <p:cNvSpPr/>
          <p:nvPr/>
        </p:nvSpPr>
        <p:spPr>
          <a:xfrm>
            <a:off x="5181601" y="1923866"/>
            <a:ext cx="844061" cy="890954"/>
          </a:xfrm>
          <a:prstGeom prst="smileyFac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Gülen Yüz 9">
            <a:extLst>
              <a:ext uri="{FF2B5EF4-FFF2-40B4-BE49-F238E27FC236}">
                <a16:creationId xmlns:a16="http://schemas.microsoft.com/office/drawing/2014/main" id="{15799585-5046-434C-B5F3-8E0D5B2DA5FF}"/>
              </a:ext>
            </a:extLst>
          </p:cNvPr>
          <p:cNvSpPr/>
          <p:nvPr/>
        </p:nvSpPr>
        <p:spPr>
          <a:xfrm>
            <a:off x="9999783" y="4747845"/>
            <a:ext cx="844061" cy="890954"/>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Gülen Yüz 10">
            <a:extLst>
              <a:ext uri="{FF2B5EF4-FFF2-40B4-BE49-F238E27FC236}">
                <a16:creationId xmlns:a16="http://schemas.microsoft.com/office/drawing/2014/main" id="{5B9BAB0F-5AA2-8749-AF60-06A07BCF5ED4}"/>
              </a:ext>
            </a:extLst>
          </p:cNvPr>
          <p:cNvSpPr/>
          <p:nvPr/>
        </p:nvSpPr>
        <p:spPr>
          <a:xfrm>
            <a:off x="7831016" y="1923866"/>
            <a:ext cx="844061" cy="890954"/>
          </a:xfrm>
          <a:prstGeom prst="smileyFace">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Gülen Yüz 11">
            <a:extLst>
              <a:ext uri="{FF2B5EF4-FFF2-40B4-BE49-F238E27FC236}">
                <a16:creationId xmlns:a16="http://schemas.microsoft.com/office/drawing/2014/main" id="{6DC076F8-96D1-7847-ADAB-D55F9199E43E}"/>
              </a:ext>
            </a:extLst>
          </p:cNvPr>
          <p:cNvSpPr/>
          <p:nvPr/>
        </p:nvSpPr>
        <p:spPr>
          <a:xfrm>
            <a:off x="10281139" y="1478389"/>
            <a:ext cx="844061" cy="890954"/>
          </a:xfrm>
          <a:prstGeom prst="smileyFac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Alt Bilgi Yer Tutucusu 12">
            <a:extLst>
              <a:ext uri="{FF2B5EF4-FFF2-40B4-BE49-F238E27FC236}">
                <a16:creationId xmlns:a16="http://schemas.microsoft.com/office/drawing/2014/main" id="{80D8CC9F-A691-B24C-8F7B-9B65C697FD3B}"/>
              </a:ext>
            </a:extLst>
          </p:cNvPr>
          <p:cNvSpPr>
            <a:spLocks noGrp="1"/>
          </p:cNvSpPr>
          <p:nvPr>
            <p:ph type="ftr" sz="quarter" idx="11"/>
          </p:nvPr>
        </p:nvSpPr>
        <p:spPr/>
        <p:txBody>
          <a:bodyPr/>
          <a:lstStyle/>
          <a:p>
            <a:r>
              <a:rPr lang="tr-TR"/>
              <a:t>Çocuğu Tanıma ve Değerlendirmenin Amacı - Dr. Gökçe Karaman Benli</a:t>
            </a:r>
          </a:p>
        </p:txBody>
      </p:sp>
      <p:sp>
        <p:nvSpPr>
          <p:cNvPr id="14" name="Slayt Numarası Yer Tutucusu 13">
            <a:extLst>
              <a:ext uri="{FF2B5EF4-FFF2-40B4-BE49-F238E27FC236}">
                <a16:creationId xmlns:a16="http://schemas.microsoft.com/office/drawing/2014/main" id="{C288C5E6-D595-F449-B6C2-46E572F96DA6}"/>
              </a:ext>
            </a:extLst>
          </p:cNvPr>
          <p:cNvSpPr>
            <a:spLocks noGrp="1"/>
          </p:cNvSpPr>
          <p:nvPr>
            <p:ph type="sldNum" sz="quarter" idx="12"/>
          </p:nvPr>
        </p:nvSpPr>
        <p:spPr/>
        <p:txBody>
          <a:bodyPr/>
          <a:lstStyle/>
          <a:p>
            <a:fld id="{25DC4A6C-8EBE-2848-AD5A-D028B8A81236}" type="slidenum">
              <a:rPr lang="tr-TR" smtClean="0"/>
              <a:t>2</a:t>
            </a:fld>
            <a:endParaRPr lang="tr-TR"/>
          </a:p>
        </p:txBody>
      </p:sp>
    </p:spTree>
    <p:extLst>
      <p:ext uri="{BB962C8B-B14F-4D97-AF65-F5344CB8AC3E}">
        <p14:creationId xmlns:p14="http://schemas.microsoft.com/office/powerpoint/2010/main" val="3370715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09452EE-34F1-3B43-8D7E-EF2134BD0B96}"/>
              </a:ext>
            </a:extLst>
          </p:cNvPr>
          <p:cNvSpPr>
            <a:spLocks noGrp="1"/>
          </p:cNvSpPr>
          <p:nvPr>
            <p:ph type="title"/>
          </p:nvPr>
        </p:nvSpPr>
        <p:spPr>
          <a:xfrm>
            <a:off x="838200" y="365125"/>
            <a:ext cx="10515600" cy="830629"/>
          </a:xfrm>
          <a:solidFill>
            <a:schemeClr val="accent2">
              <a:lumMod val="40000"/>
              <a:lumOff val="60000"/>
            </a:schemeClr>
          </a:solidFill>
          <a:ln w="76200">
            <a:solidFill>
              <a:srgbClr val="FF0000"/>
            </a:solidFill>
          </a:ln>
        </p:spPr>
        <p:txBody>
          <a:bodyPr>
            <a:normAutofit/>
          </a:bodyPr>
          <a:lstStyle/>
          <a:p>
            <a:r>
              <a:rPr lang="tr-TR" sz="2800" b="1" dirty="0"/>
              <a:t>Çocuğu Tanıma ve Değerlendirme</a:t>
            </a:r>
          </a:p>
        </p:txBody>
      </p:sp>
      <p:sp>
        <p:nvSpPr>
          <p:cNvPr id="3" name="İçerik Yer Tutucusu 2">
            <a:extLst>
              <a:ext uri="{FF2B5EF4-FFF2-40B4-BE49-F238E27FC236}">
                <a16:creationId xmlns:a16="http://schemas.microsoft.com/office/drawing/2014/main" id="{6CCD1A36-1AC9-6D4E-BBD4-A8BE81689A3F}"/>
              </a:ext>
            </a:extLst>
          </p:cNvPr>
          <p:cNvSpPr>
            <a:spLocks noGrp="1"/>
          </p:cNvSpPr>
          <p:nvPr>
            <p:ph idx="1"/>
          </p:nvPr>
        </p:nvSpPr>
        <p:spPr/>
        <p:txBody>
          <a:bodyPr/>
          <a:lstStyle/>
          <a:p>
            <a:r>
              <a:rPr lang="tr-TR" dirty="0"/>
              <a:t>Çocukla ilgili tüm bilgilerin, objektif (tarafsız), esnek fakat tutarlı bir şekilde farklı ölçme araçları kullanılarak sistematik olarak toplanması, kayıt altına alınması ve elde edilen bilgilerin birleştirilerek anlamlı ve güvenilir bir karar verme süreci olarak tanımlanmaktadır (MEB, 2013).</a:t>
            </a:r>
          </a:p>
          <a:p>
            <a:endParaRPr lang="tr-TR" dirty="0"/>
          </a:p>
          <a:p>
            <a:r>
              <a:rPr lang="tr-TR" dirty="0"/>
              <a:t>Bu tanıma ek olarak; çocuklardan elde edilen verilerin ve değerlendirme raporlarının, görüşlerinin ailelerle paylaşılması da bu sürecin önemli bir boyutudur.</a:t>
            </a:r>
          </a:p>
        </p:txBody>
      </p:sp>
      <p:sp>
        <p:nvSpPr>
          <p:cNvPr id="4" name="Alt Bilgi Yer Tutucusu 3">
            <a:extLst>
              <a:ext uri="{FF2B5EF4-FFF2-40B4-BE49-F238E27FC236}">
                <a16:creationId xmlns:a16="http://schemas.microsoft.com/office/drawing/2014/main" id="{0E36049E-3D26-DE46-BD6B-3FD933D1FF10}"/>
              </a:ext>
            </a:extLst>
          </p:cNvPr>
          <p:cNvSpPr>
            <a:spLocks noGrp="1"/>
          </p:cNvSpPr>
          <p:nvPr>
            <p:ph type="ftr" sz="quarter" idx="11"/>
          </p:nvPr>
        </p:nvSpPr>
        <p:spPr/>
        <p:txBody>
          <a:bodyPr/>
          <a:lstStyle/>
          <a:p>
            <a:r>
              <a:rPr lang="tr-TR"/>
              <a:t>Çocuğu Tanıma ve Değerlendirmenin Amacı - Dr. Gökçe Karaman Benli</a:t>
            </a:r>
          </a:p>
        </p:txBody>
      </p:sp>
      <p:sp>
        <p:nvSpPr>
          <p:cNvPr id="5" name="Slayt Numarası Yer Tutucusu 4">
            <a:extLst>
              <a:ext uri="{FF2B5EF4-FFF2-40B4-BE49-F238E27FC236}">
                <a16:creationId xmlns:a16="http://schemas.microsoft.com/office/drawing/2014/main" id="{3512E64D-59E2-6344-A23F-B6F4CB7DAEAB}"/>
              </a:ext>
            </a:extLst>
          </p:cNvPr>
          <p:cNvSpPr>
            <a:spLocks noGrp="1"/>
          </p:cNvSpPr>
          <p:nvPr>
            <p:ph type="sldNum" sz="quarter" idx="12"/>
          </p:nvPr>
        </p:nvSpPr>
        <p:spPr/>
        <p:txBody>
          <a:bodyPr/>
          <a:lstStyle/>
          <a:p>
            <a:fld id="{25DC4A6C-8EBE-2848-AD5A-D028B8A81236}" type="slidenum">
              <a:rPr lang="tr-TR" smtClean="0"/>
              <a:t>3</a:t>
            </a:fld>
            <a:endParaRPr lang="tr-TR"/>
          </a:p>
        </p:txBody>
      </p:sp>
    </p:spTree>
    <p:extLst>
      <p:ext uri="{BB962C8B-B14F-4D97-AF65-F5344CB8AC3E}">
        <p14:creationId xmlns:p14="http://schemas.microsoft.com/office/powerpoint/2010/main" val="4018818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E55D988-AE05-2541-8E80-7662223F9D6D}"/>
              </a:ext>
            </a:extLst>
          </p:cNvPr>
          <p:cNvSpPr>
            <a:spLocks noGrp="1"/>
          </p:cNvSpPr>
          <p:nvPr>
            <p:ph type="title"/>
          </p:nvPr>
        </p:nvSpPr>
        <p:spPr>
          <a:xfrm>
            <a:off x="838200" y="365126"/>
            <a:ext cx="10515600" cy="889244"/>
          </a:xfrm>
          <a:solidFill>
            <a:schemeClr val="accent6">
              <a:lumMod val="50000"/>
            </a:schemeClr>
          </a:solidFill>
        </p:spPr>
        <p:txBody>
          <a:bodyPr>
            <a:normAutofit/>
          </a:bodyPr>
          <a:lstStyle/>
          <a:p>
            <a:pPr algn="ctr"/>
            <a:r>
              <a:rPr lang="tr-TR" sz="2800" b="1" dirty="0">
                <a:solidFill>
                  <a:schemeClr val="bg1"/>
                </a:solidFill>
              </a:rPr>
              <a:t>Okul Öncesinde Çocuğu Tanıma ve Değerlendirmenin Amaçları</a:t>
            </a:r>
          </a:p>
        </p:txBody>
      </p:sp>
      <p:graphicFrame>
        <p:nvGraphicFramePr>
          <p:cNvPr id="4" name="İçerik Yer Tutucusu 3">
            <a:extLst>
              <a:ext uri="{FF2B5EF4-FFF2-40B4-BE49-F238E27FC236}">
                <a16:creationId xmlns:a16="http://schemas.microsoft.com/office/drawing/2014/main" id="{EC3733C1-EC78-8F4F-B06A-2EA962D6BAF4}"/>
              </a:ext>
            </a:extLst>
          </p:cNvPr>
          <p:cNvGraphicFramePr>
            <a:graphicFrameLocks noGrp="1"/>
          </p:cNvGraphicFramePr>
          <p:nvPr>
            <p:ph idx="1"/>
            <p:extLst>
              <p:ext uri="{D42A27DB-BD31-4B8C-83A1-F6EECF244321}">
                <p14:modId xmlns:p14="http://schemas.microsoft.com/office/powerpoint/2010/main" val="4232170035"/>
              </p:ext>
            </p:extLst>
          </p:nvPr>
        </p:nvGraphicFramePr>
        <p:xfrm>
          <a:off x="838200" y="1371600"/>
          <a:ext cx="10515600" cy="48053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Alt Bilgi Yer Tutucusu 6">
            <a:extLst>
              <a:ext uri="{FF2B5EF4-FFF2-40B4-BE49-F238E27FC236}">
                <a16:creationId xmlns:a16="http://schemas.microsoft.com/office/drawing/2014/main" id="{0E980902-3F53-DE45-AE27-DAB303C27FCF}"/>
              </a:ext>
            </a:extLst>
          </p:cNvPr>
          <p:cNvSpPr>
            <a:spLocks noGrp="1"/>
          </p:cNvSpPr>
          <p:nvPr>
            <p:ph type="ftr" sz="quarter" idx="11"/>
          </p:nvPr>
        </p:nvSpPr>
        <p:spPr/>
        <p:txBody>
          <a:bodyPr/>
          <a:lstStyle/>
          <a:p>
            <a:r>
              <a:rPr lang="tr-TR"/>
              <a:t>Çocuğu Tanıma ve Değerlendirmenin Amacı - Dr. Gökçe Karaman Benli</a:t>
            </a:r>
          </a:p>
        </p:txBody>
      </p:sp>
      <p:sp>
        <p:nvSpPr>
          <p:cNvPr id="8" name="Slayt Numarası Yer Tutucusu 7">
            <a:extLst>
              <a:ext uri="{FF2B5EF4-FFF2-40B4-BE49-F238E27FC236}">
                <a16:creationId xmlns:a16="http://schemas.microsoft.com/office/drawing/2014/main" id="{EF413677-3CE4-424B-B8EA-82D0ACC9FB16}"/>
              </a:ext>
            </a:extLst>
          </p:cNvPr>
          <p:cNvSpPr>
            <a:spLocks noGrp="1"/>
          </p:cNvSpPr>
          <p:nvPr>
            <p:ph type="sldNum" sz="quarter" idx="12"/>
          </p:nvPr>
        </p:nvSpPr>
        <p:spPr/>
        <p:txBody>
          <a:bodyPr/>
          <a:lstStyle/>
          <a:p>
            <a:fld id="{25DC4A6C-8EBE-2848-AD5A-D028B8A81236}" type="slidenum">
              <a:rPr lang="tr-TR" smtClean="0"/>
              <a:t>4</a:t>
            </a:fld>
            <a:endParaRPr lang="tr-TR"/>
          </a:p>
        </p:txBody>
      </p:sp>
    </p:spTree>
    <p:extLst>
      <p:ext uri="{BB962C8B-B14F-4D97-AF65-F5344CB8AC3E}">
        <p14:creationId xmlns:p14="http://schemas.microsoft.com/office/powerpoint/2010/main" val="1093806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a:extLst>
              <a:ext uri="{FF2B5EF4-FFF2-40B4-BE49-F238E27FC236}">
                <a16:creationId xmlns:a16="http://schemas.microsoft.com/office/drawing/2014/main" id="{3978F538-DBFE-6947-BE07-ED52FB2AE7FE}"/>
              </a:ext>
            </a:extLst>
          </p:cNvPr>
          <p:cNvGraphicFramePr>
            <a:graphicFrameLocks noGrp="1"/>
          </p:cNvGraphicFramePr>
          <p:nvPr>
            <p:ph idx="1"/>
            <p:extLst>
              <p:ext uri="{D42A27DB-BD31-4B8C-83A1-F6EECF244321}">
                <p14:modId xmlns:p14="http://schemas.microsoft.com/office/powerpoint/2010/main" val="1322115243"/>
              </p:ext>
            </p:extLst>
          </p:nvPr>
        </p:nvGraphicFramePr>
        <p:xfrm>
          <a:off x="4419599" y="175845"/>
          <a:ext cx="7491047" cy="65180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Metin kutusu 4">
            <a:extLst>
              <a:ext uri="{FF2B5EF4-FFF2-40B4-BE49-F238E27FC236}">
                <a16:creationId xmlns:a16="http://schemas.microsoft.com/office/drawing/2014/main" id="{5B40AC11-B1E2-2B40-A0B5-887375D3AAD8}"/>
              </a:ext>
            </a:extLst>
          </p:cNvPr>
          <p:cNvSpPr txBox="1"/>
          <p:nvPr/>
        </p:nvSpPr>
        <p:spPr>
          <a:xfrm>
            <a:off x="504092" y="1957754"/>
            <a:ext cx="3645877" cy="1200329"/>
          </a:xfrm>
          <a:prstGeom prst="rect">
            <a:avLst/>
          </a:prstGeom>
          <a:solidFill>
            <a:srgbClr val="002060"/>
          </a:solidFill>
        </p:spPr>
        <p:txBody>
          <a:bodyPr wrap="square" rtlCol="0">
            <a:spAutoFit/>
          </a:bodyPr>
          <a:lstStyle/>
          <a:p>
            <a:pPr algn="ctr"/>
            <a:r>
              <a:rPr lang="tr-TR" sz="2400" b="1" dirty="0">
                <a:solidFill>
                  <a:schemeClr val="bg1"/>
                </a:solidFill>
              </a:rPr>
              <a:t>Çocuğu Tanıma ve Değerlendirmede Temel İlkeler</a:t>
            </a:r>
          </a:p>
        </p:txBody>
      </p:sp>
      <p:sp>
        <p:nvSpPr>
          <p:cNvPr id="6" name="Alt Bilgi Yer Tutucusu 5">
            <a:extLst>
              <a:ext uri="{FF2B5EF4-FFF2-40B4-BE49-F238E27FC236}">
                <a16:creationId xmlns:a16="http://schemas.microsoft.com/office/drawing/2014/main" id="{03458525-F1A4-6947-8E11-11DFBFD4F6F6}"/>
              </a:ext>
            </a:extLst>
          </p:cNvPr>
          <p:cNvSpPr>
            <a:spLocks noGrp="1"/>
          </p:cNvSpPr>
          <p:nvPr>
            <p:ph type="ftr" sz="quarter" idx="11"/>
          </p:nvPr>
        </p:nvSpPr>
        <p:spPr/>
        <p:txBody>
          <a:bodyPr/>
          <a:lstStyle/>
          <a:p>
            <a:r>
              <a:rPr lang="tr-TR"/>
              <a:t>Çocuğu Tanıma ve Değerlendirmenin Amacı - Dr. Gökçe Karaman Benli</a:t>
            </a:r>
          </a:p>
        </p:txBody>
      </p:sp>
      <p:sp>
        <p:nvSpPr>
          <p:cNvPr id="7" name="Slayt Numarası Yer Tutucusu 6">
            <a:extLst>
              <a:ext uri="{FF2B5EF4-FFF2-40B4-BE49-F238E27FC236}">
                <a16:creationId xmlns:a16="http://schemas.microsoft.com/office/drawing/2014/main" id="{018EB8B8-1F38-A945-8839-2510AD277648}"/>
              </a:ext>
            </a:extLst>
          </p:cNvPr>
          <p:cNvSpPr>
            <a:spLocks noGrp="1"/>
          </p:cNvSpPr>
          <p:nvPr>
            <p:ph type="sldNum" sz="quarter" idx="12"/>
          </p:nvPr>
        </p:nvSpPr>
        <p:spPr/>
        <p:txBody>
          <a:bodyPr/>
          <a:lstStyle/>
          <a:p>
            <a:fld id="{25DC4A6C-8EBE-2848-AD5A-D028B8A81236}" type="slidenum">
              <a:rPr lang="tr-TR" smtClean="0"/>
              <a:t>5</a:t>
            </a:fld>
            <a:endParaRPr lang="tr-TR"/>
          </a:p>
        </p:txBody>
      </p:sp>
    </p:spTree>
    <p:extLst>
      <p:ext uri="{BB962C8B-B14F-4D97-AF65-F5344CB8AC3E}">
        <p14:creationId xmlns:p14="http://schemas.microsoft.com/office/powerpoint/2010/main" val="41319855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B41DE97-253C-4A40-8201-079CBD02341F}"/>
              </a:ext>
            </a:extLst>
          </p:cNvPr>
          <p:cNvSpPr>
            <a:spLocks noGrp="1"/>
          </p:cNvSpPr>
          <p:nvPr>
            <p:ph type="title"/>
          </p:nvPr>
        </p:nvSpPr>
        <p:spPr>
          <a:xfrm>
            <a:off x="838200" y="118942"/>
            <a:ext cx="10515600" cy="713398"/>
          </a:xfrm>
          <a:ln w="76200">
            <a:solidFill>
              <a:srgbClr val="FF2F92"/>
            </a:solidFill>
          </a:ln>
        </p:spPr>
        <p:txBody>
          <a:bodyPr>
            <a:normAutofit/>
          </a:bodyPr>
          <a:lstStyle/>
          <a:p>
            <a:pPr algn="ctr"/>
            <a:r>
              <a:rPr lang="tr-TR" sz="3200" b="1" dirty="0"/>
              <a:t>Toplanabilecek Bilgiler</a:t>
            </a:r>
          </a:p>
        </p:txBody>
      </p:sp>
      <p:graphicFrame>
        <p:nvGraphicFramePr>
          <p:cNvPr id="7" name="İçerik Yer Tutucusu 6">
            <a:extLst>
              <a:ext uri="{FF2B5EF4-FFF2-40B4-BE49-F238E27FC236}">
                <a16:creationId xmlns:a16="http://schemas.microsoft.com/office/drawing/2014/main" id="{A6250C60-E0A8-6347-B87D-4CFE1691A7DD}"/>
              </a:ext>
            </a:extLst>
          </p:cNvPr>
          <p:cNvGraphicFramePr>
            <a:graphicFrameLocks noGrp="1"/>
          </p:cNvGraphicFramePr>
          <p:nvPr>
            <p:ph idx="1"/>
            <p:extLst>
              <p:ext uri="{D42A27DB-BD31-4B8C-83A1-F6EECF244321}">
                <p14:modId xmlns:p14="http://schemas.microsoft.com/office/powerpoint/2010/main" val="1247786350"/>
              </p:ext>
            </p:extLst>
          </p:nvPr>
        </p:nvGraphicFramePr>
        <p:xfrm>
          <a:off x="838200" y="1125416"/>
          <a:ext cx="10814538" cy="50515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 Bilgi Yer Tutucusu 3">
            <a:extLst>
              <a:ext uri="{FF2B5EF4-FFF2-40B4-BE49-F238E27FC236}">
                <a16:creationId xmlns:a16="http://schemas.microsoft.com/office/drawing/2014/main" id="{072709BC-158D-DD40-A031-16232853E95A}"/>
              </a:ext>
            </a:extLst>
          </p:cNvPr>
          <p:cNvSpPr>
            <a:spLocks noGrp="1"/>
          </p:cNvSpPr>
          <p:nvPr>
            <p:ph type="ftr" sz="quarter" idx="11"/>
          </p:nvPr>
        </p:nvSpPr>
        <p:spPr/>
        <p:txBody>
          <a:bodyPr/>
          <a:lstStyle/>
          <a:p>
            <a:r>
              <a:rPr lang="tr-TR"/>
              <a:t>Çocuğu Tanıma ve Değerlendirmenin Amacı - Dr. Gökçe Karaman Benli</a:t>
            </a:r>
          </a:p>
        </p:txBody>
      </p:sp>
      <p:sp>
        <p:nvSpPr>
          <p:cNvPr id="5" name="Slayt Numarası Yer Tutucusu 4">
            <a:extLst>
              <a:ext uri="{FF2B5EF4-FFF2-40B4-BE49-F238E27FC236}">
                <a16:creationId xmlns:a16="http://schemas.microsoft.com/office/drawing/2014/main" id="{BD496373-A800-3645-9EAE-C3366C53B7D7}"/>
              </a:ext>
            </a:extLst>
          </p:cNvPr>
          <p:cNvSpPr>
            <a:spLocks noGrp="1"/>
          </p:cNvSpPr>
          <p:nvPr>
            <p:ph type="sldNum" sz="quarter" idx="12"/>
          </p:nvPr>
        </p:nvSpPr>
        <p:spPr/>
        <p:txBody>
          <a:bodyPr/>
          <a:lstStyle/>
          <a:p>
            <a:fld id="{25DC4A6C-8EBE-2848-AD5A-D028B8A81236}" type="slidenum">
              <a:rPr lang="tr-TR" smtClean="0"/>
              <a:t>6</a:t>
            </a:fld>
            <a:endParaRPr lang="tr-TR"/>
          </a:p>
        </p:txBody>
      </p:sp>
    </p:spTree>
    <p:extLst>
      <p:ext uri="{BB962C8B-B14F-4D97-AF65-F5344CB8AC3E}">
        <p14:creationId xmlns:p14="http://schemas.microsoft.com/office/powerpoint/2010/main" val="2746532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7A003BC-0A7D-C347-85EE-ECEC3A43B911}"/>
              </a:ext>
            </a:extLst>
          </p:cNvPr>
          <p:cNvSpPr>
            <a:spLocks noGrp="1"/>
          </p:cNvSpPr>
          <p:nvPr>
            <p:ph type="title"/>
          </p:nvPr>
        </p:nvSpPr>
        <p:spPr>
          <a:xfrm>
            <a:off x="316524" y="365125"/>
            <a:ext cx="3094892" cy="1325563"/>
          </a:xfrm>
          <a:solidFill>
            <a:schemeClr val="accent2">
              <a:lumMod val="40000"/>
              <a:lumOff val="60000"/>
            </a:schemeClr>
          </a:solidFill>
          <a:ln>
            <a:solidFill>
              <a:srgbClr val="FF0000"/>
            </a:solidFill>
          </a:ln>
        </p:spPr>
        <p:txBody>
          <a:bodyPr>
            <a:normAutofit/>
          </a:bodyPr>
          <a:lstStyle/>
          <a:p>
            <a:pPr algn="ctr"/>
            <a:r>
              <a:rPr lang="tr-TR" sz="2000" b="1" dirty="0"/>
              <a:t>Picasso’nun </a:t>
            </a:r>
            <a:r>
              <a:rPr lang="tr-TR" sz="2000" b="1" i="1" dirty="0" err="1"/>
              <a:t>Meninas</a:t>
            </a:r>
            <a:r>
              <a:rPr lang="tr-TR" sz="2000" b="1" i="1" dirty="0"/>
              <a:t> isimli tablosu</a:t>
            </a:r>
            <a:endParaRPr lang="tr-TR" sz="2000" b="1" dirty="0"/>
          </a:p>
        </p:txBody>
      </p:sp>
      <p:pic>
        <p:nvPicPr>
          <p:cNvPr id="5" name="Resim 4">
            <a:extLst>
              <a:ext uri="{FF2B5EF4-FFF2-40B4-BE49-F238E27FC236}">
                <a16:creationId xmlns:a16="http://schemas.microsoft.com/office/drawing/2014/main" id="{787D62A1-71A8-2941-92F2-19EDEF804E05}"/>
              </a:ext>
            </a:extLst>
          </p:cNvPr>
          <p:cNvPicPr>
            <a:picLocks noChangeAspect="1"/>
          </p:cNvPicPr>
          <p:nvPr/>
        </p:nvPicPr>
        <p:blipFill>
          <a:blip r:embed="rId2"/>
          <a:stretch>
            <a:fillRect/>
          </a:stretch>
        </p:blipFill>
        <p:spPr>
          <a:xfrm>
            <a:off x="3547690" y="0"/>
            <a:ext cx="5096619" cy="6858000"/>
          </a:xfrm>
          <a:prstGeom prst="rect">
            <a:avLst/>
          </a:prstGeom>
        </p:spPr>
      </p:pic>
      <p:sp>
        <p:nvSpPr>
          <p:cNvPr id="6" name="Unvan 1">
            <a:extLst>
              <a:ext uri="{FF2B5EF4-FFF2-40B4-BE49-F238E27FC236}">
                <a16:creationId xmlns:a16="http://schemas.microsoft.com/office/drawing/2014/main" id="{001DE491-191C-B240-ADD9-9C1B5B295D55}"/>
              </a:ext>
            </a:extLst>
          </p:cNvPr>
          <p:cNvSpPr txBox="1">
            <a:spLocks/>
          </p:cNvSpPr>
          <p:nvPr/>
        </p:nvSpPr>
        <p:spPr>
          <a:xfrm>
            <a:off x="8874370" y="4585432"/>
            <a:ext cx="3094892" cy="1325563"/>
          </a:xfrm>
          <a:prstGeom prst="rect">
            <a:avLst/>
          </a:prstGeom>
          <a:solidFill>
            <a:schemeClr val="accent2">
              <a:lumMod val="40000"/>
              <a:lumOff val="60000"/>
            </a:schemeClr>
          </a:solidFill>
          <a:ln>
            <a:solidFill>
              <a:srgbClr val="FF0000"/>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tr-TR" sz="2000" b="1" dirty="0" err="1"/>
              <a:t>Velazquez’in</a:t>
            </a:r>
            <a:r>
              <a:rPr lang="tr-TR" sz="2000" b="1" dirty="0"/>
              <a:t> </a:t>
            </a:r>
            <a:r>
              <a:rPr lang="tr-TR" sz="2000" b="1" i="1" dirty="0" err="1"/>
              <a:t>Meninas</a:t>
            </a:r>
            <a:r>
              <a:rPr lang="tr-TR" sz="2000" b="1" i="1" dirty="0"/>
              <a:t> isimli tablosu</a:t>
            </a:r>
            <a:endParaRPr lang="tr-TR" sz="2000" b="1" dirty="0"/>
          </a:p>
        </p:txBody>
      </p:sp>
      <p:sp>
        <p:nvSpPr>
          <p:cNvPr id="7" name="Alt Bilgi Yer Tutucusu 6">
            <a:extLst>
              <a:ext uri="{FF2B5EF4-FFF2-40B4-BE49-F238E27FC236}">
                <a16:creationId xmlns:a16="http://schemas.microsoft.com/office/drawing/2014/main" id="{8EEB141E-997B-A44D-9247-1A83C7C144C9}"/>
              </a:ext>
            </a:extLst>
          </p:cNvPr>
          <p:cNvSpPr>
            <a:spLocks noGrp="1"/>
          </p:cNvSpPr>
          <p:nvPr>
            <p:ph type="ftr" sz="quarter" idx="11"/>
          </p:nvPr>
        </p:nvSpPr>
        <p:spPr/>
        <p:txBody>
          <a:bodyPr/>
          <a:lstStyle/>
          <a:p>
            <a:r>
              <a:rPr lang="tr-TR"/>
              <a:t>Çocuğu Tanıma ve Değerlendirmenin Amacı - Dr. Gökçe Karaman Benli</a:t>
            </a:r>
          </a:p>
        </p:txBody>
      </p:sp>
      <p:sp>
        <p:nvSpPr>
          <p:cNvPr id="8" name="Slayt Numarası Yer Tutucusu 7">
            <a:extLst>
              <a:ext uri="{FF2B5EF4-FFF2-40B4-BE49-F238E27FC236}">
                <a16:creationId xmlns:a16="http://schemas.microsoft.com/office/drawing/2014/main" id="{32A6CC57-A06D-CD40-A5EA-32D585E8A96D}"/>
              </a:ext>
            </a:extLst>
          </p:cNvPr>
          <p:cNvSpPr>
            <a:spLocks noGrp="1"/>
          </p:cNvSpPr>
          <p:nvPr>
            <p:ph type="sldNum" sz="quarter" idx="12"/>
          </p:nvPr>
        </p:nvSpPr>
        <p:spPr/>
        <p:txBody>
          <a:bodyPr/>
          <a:lstStyle/>
          <a:p>
            <a:fld id="{25DC4A6C-8EBE-2848-AD5A-D028B8A81236}" type="slidenum">
              <a:rPr lang="tr-TR" smtClean="0"/>
              <a:t>7</a:t>
            </a:fld>
            <a:endParaRPr lang="tr-TR"/>
          </a:p>
        </p:txBody>
      </p:sp>
    </p:spTree>
    <p:extLst>
      <p:ext uri="{BB962C8B-B14F-4D97-AF65-F5344CB8AC3E}">
        <p14:creationId xmlns:p14="http://schemas.microsoft.com/office/powerpoint/2010/main" val="2017948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DCC8785-7B4A-AD48-A187-819B22FF4467}"/>
              </a:ext>
            </a:extLst>
          </p:cNvPr>
          <p:cNvSpPr>
            <a:spLocks noGrp="1"/>
          </p:cNvSpPr>
          <p:nvPr>
            <p:ph type="title"/>
          </p:nvPr>
        </p:nvSpPr>
        <p:spPr/>
        <p:txBody>
          <a:bodyPr/>
          <a:lstStyle/>
          <a:p>
            <a:r>
              <a:rPr lang="tr-TR" b="1" dirty="0"/>
              <a:t>Kaynak</a:t>
            </a:r>
          </a:p>
        </p:txBody>
      </p:sp>
      <p:sp>
        <p:nvSpPr>
          <p:cNvPr id="3" name="İçerik Yer Tutucusu 2">
            <a:extLst>
              <a:ext uri="{FF2B5EF4-FFF2-40B4-BE49-F238E27FC236}">
                <a16:creationId xmlns:a16="http://schemas.microsoft.com/office/drawing/2014/main" id="{50366E74-E12F-9649-AB71-619275B711F1}"/>
              </a:ext>
            </a:extLst>
          </p:cNvPr>
          <p:cNvSpPr>
            <a:spLocks noGrp="1"/>
          </p:cNvSpPr>
          <p:nvPr>
            <p:ph idx="1"/>
          </p:nvPr>
        </p:nvSpPr>
        <p:spPr/>
        <p:txBody>
          <a:bodyPr/>
          <a:lstStyle/>
          <a:p>
            <a:r>
              <a:rPr lang="tr-TR" dirty="0"/>
              <a:t>Bayraktar, V. (2018). Çocuğu Tanıma ve Değerlendirme. İçinde.(Editörler)Oğuz Serdar </a:t>
            </a:r>
            <a:r>
              <a:rPr lang="tr-TR" dirty="0" err="1"/>
              <a:t>Kesicioğlu</a:t>
            </a:r>
            <a:r>
              <a:rPr lang="tr-TR" dirty="0"/>
              <a:t> ve Binnur Yıldırım </a:t>
            </a:r>
            <a:r>
              <a:rPr lang="tr-TR" dirty="0" err="1"/>
              <a:t>Hacıibrahimoğlu</a:t>
            </a:r>
            <a:r>
              <a:rPr lang="tr-TR" dirty="0"/>
              <a:t>. Erken Çocuklukta Çocuğu Tanıma ve Değerlendirme. (</a:t>
            </a:r>
            <a:r>
              <a:rPr lang="tr-TR" dirty="0" err="1"/>
              <a:t>ss</a:t>
            </a:r>
            <a:r>
              <a:rPr lang="tr-TR" dirty="0"/>
              <a:t>: 1-9). 1. Baskı. Ankara: Hedef Yayıncılık </a:t>
            </a:r>
          </a:p>
        </p:txBody>
      </p:sp>
      <p:sp>
        <p:nvSpPr>
          <p:cNvPr id="4" name="Alt Bilgi Yer Tutucusu 3">
            <a:extLst>
              <a:ext uri="{FF2B5EF4-FFF2-40B4-BE49-F238E27FC236}">
                <a16:creationId xmlns:a16="http://schemas.microsoft.com/office/drawing/2014/main" id="{46CB6328-BD56-6644-8383-2F8BD580E89E}"/>
              </a:ext>
            </a:extLst>
          </p:cNvPr>
          <p:cNvSpPr>
            <a:spLocks noGrp="1"/>
          </p:cNvSpPr>
          <p:nvPr>
            <p:ph type="ftr" sz="quarter" idx="11"/>
          </p:nvPr>
        </p:nvSpPr>
        <p:spPr/>
        <p:txBody>
          <a:bodyPr/>
          <a:lstStyle/>
          <a:p>
            <a:r>
              <a:rPr lang="tr-TR"/>
              <a:t>Çocuğu Tanıma ve Değerlendirmenin Amacı - Dr. Gökçe Karaman Benli</a:t>
            </a:r>
          </a:p>
        </p:txBody>
      </p:sp>
      <p:sp>
        <p:nvSpPr>
          <p:cNvPr id="5" name="Slayt Numarası Yer Tutucusu 4">
            <a:extLst>
              <a:ext uri="{FF2B5EF4-FFF2-40B4-BE49-F238E27FC236}">
                <a16:creationId xmlns:a16="http://schemas.microsoft.com/office/drawing/2014/main" id="{6CBB6BDE-99AC-D741-B135-1077B1D13AA6}"/>
              </a:ext>
            </a:extLst>
          </p:cNvPr>
          <p:cNvSpPr>
            <a:spLocks noGrp="1"/>
          </p:cNvSpPr>
          <p:nvPr>
            <p:ph type="sldNum" sz="quarter" idx="12"/>
          </p:nvPr>
        </p:nvSpPr>
        <p:spPr/>
        <p:txBody>
          <a:bodyPr/>
          <a:lstStyle/>
          <a:p>
            <a:fld id="{25DC4A6C-8EBE-2848-AD5A-D028B8A81236}" type="slidenum">
              <a:rPr lang="tr-TR" smtClean="0"/>
              <a:t>8</a:t>
            </a:fld>
            <a:endParaRPr lang="tr-TR"/>
          </a:p>
        </p:txBody>
      </p:sp>
    </p:spTree>
    <p:extLst>
      <p:ext uri="{BB962C8B-B14F-4D97-AF65-F5344CB8AC3E}">
        <p14:creationId xmlns:p14="http://schemas.microsoft.com/office/powerpoint/2010/main" val="247747068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533</TotalTime>
  <Words>409</Words>
  <Application>Microsoft Macintosh PowerPoint</Application>
  <PresentationFormat>Geniş ekran</PresentationFormat>
  <Paragraphs>53</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Çocuğu Tanıma ve Değerlendirmenin Amacı-Önemi </vt:lpstr>
      <vt:lpstr>Çocukların kendilerine özgü özelliklerini bireysel farklılıklar olarak adlandırırız. </vt:lpstr>
      <vt:lpstr>Çocuğu Tanıma ve Değerlendirme</vt:lpstr>
      <vt:lpstr>Okul Öncesinde Çocuğu Tanıma ve Değerlendirmenin Amaçları</vt:lpstr>
      <vt:lpstr>PowerPoint Sunusu</vt:lpstr>
      <vt:lpstr>Toplanabilecek Bilgiler</vt:lpstr>
      <vt:lpstr>Picasso’nun Meninas isimli tablosu</vt:lpstr>
      <vt:lpstr>Kaynak</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Çocuğu Tanıma ve Değerlendirmenin Amacı-Önemi </dc:title>
  <dc:creator>Microsoft Office User</dc:creator>
  <cp:lastModifiedBy>Microsoft Office User</cp:lastModifiedBy>
  <cp:revision>19</cp:revision>
  <dcterms:created xsi:type="dcterms:W3CDTF">2020-10-13T13:30:04Z</dcterms:created>
  <dcterms:modified xsi:type="dcterms:W3CDTF">2020-10-14T13:57:37Z</dcterms:modified>
</cp:coreProperties>
</file>