
<file path=[Content_Types].xml><?xml version="1.0" encoding="utf-8"?>
<Types xmlns="http://schemas.openxmlformats.org/package/2006/content-types">
  <Default Extension="xml" ContentType="application/xml"/>
  <Default Extension="jpeg" ContentType="image/jpeg"/>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9" r:id="rId1"/>
  </p:sldMasterIdLst>
  <p:notesMasterIdLst>
    <p:notesMasterId r:id="rId15"/>
  </p:notesMasterIdLst>
  <p:sldIdLst>
    <p:sldId id="257" r:id="rId2"/>
    <p:sldId id="260" r:id="rId3"/>
    <p:sldId id="261" r:id="rId4"/>
    <p:sldId id="264" r:id="rId5"/>
    <p:sldId id="265" r:id="rId6"/>
    <p:sldId id="269" r:id="rId7"/>
    <p:sldId id="270" r:id="rId8"/>
    <p:sldId id="275" r:id="rId9"/>
    <p:sldId id="272" r:id="rId10"/>
    <p:sldId id="276" r:id="rId11"/>
    <p:sldId id="279" r:id="rId12"/>
    <p:sldId id="306" r:id="rId13"/>
    <p:sldId id="307" r:id="rId14"/>
  </p:sldIdLst>
  <p:sldSz cx="9144000" cy="6858000" type="screen4x3"/>
  <p:notesSz cx="6858000" cy="9144000"/>
  <p:defaultTextStyle>
    <a:defPPr>
      <a:defRPr lang="tr-TR"/>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3300"/>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47" autoAdjust="0"/>
    <p:restoredTop sz="85972" autoAdjust="0"/>
  </p:normalViewPr>
  <p:slideViewPr>
    <p:cSldViewPr>
      <p:cViewPr>
        <p:scale>
          <a:sx n="50" d="100"/>
          <a:sy n="50" d="100"/>
        </p:scale>
        <p:origin x="2856" y="111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14864"/>
    </p:cViewPr>
  </p:sorterViewPr>
  <p:gridSpacing cx="72008" cy="72008"/>
</p:viewPr>
</file>

<file path=ppt/_rels/presentation.xml.rels><?xml version="1.0" encoding="UTF-8" standalone="yes"?>
<Relationships xmlns="http://schemas.openxmlformats.org/package/2006/relationships"><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notesMaster" Target="notesMasters/notesMaster1.xml"/><Relationship Id="rId16" Type="http://schemas.openxmlformats.org/officeDocument/2006/relationships/presProps" Target="presProps.xml"/><Relationship Id="rId17" Type="http://schemas.openxmlformats.org/officeDocument/2006/relationships/viewProps" Target="viewProps.xml"/><Relationship Id="rId18" Type="http://schemas.openxmlformats.org/officeDocument/2006/relationships/theme" Target="theme/theme1.xml"/><Relationship Id="rId19"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2"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endParaRPr lang="tr-TR"/>
          </a:p>
        </p:txBody>
      </p:sp>
      <p:sp>
        <p:nvSpPr>
          <p:cNvPr id="5123"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endParaRPr lang="tr-TR"/>
          </a:p>
        </p:txBody>
      </p:sp>
      <p:sp>
        <p:nvSpPr>
          <p:cNvPr id="5124"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p:spPr>
      </p:sp>
      <p:sp>
        <p:nvSpPr>
          <p:cNvPr id="5125"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p>
        </p:txBody>
      </p:sp>
      <p:sp>
        <p:nvSpPr>
          <p:cNvPr id="5126"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endParaRPr lang="tr-TR"/>
          </a:p>
        </p:txBody>
      </p:sp>
      <p:sp>
        <p:nvSpPr>
          <p:cNvPr id="5127"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9550F94F-4960-46C9-907C-F4C6945E00CA}" type="slidenum">
              <a:rPr lang="tr-TR"/>
              <a:pPr/>
              <a:t>‹#›</a:t>
            </a:fld>
            <a:endParaRPr lang="tr-TR"/>
          </a:p>
        </p:txBody>
      </p:sp>
    </p:spTree>
    <p:extLst>
      <p:ext uri="{BB962C8B-B14F-4D97-AF65-F5344CB8AC3E}">
        <p14:creationId xmlns:p14="http://schemas.microsoft.com/office/powerpoint/2010/main" val="4152106572"/>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mn-cs"/>
      </a:defRPr>
    </a:lvl1pPr>
    <a:lvl2pPr marL="457200" algn="l" rtl="0" fontAlgn="base">
      <a:spcBef>
        <a:spcPct val="30000"/>
      </a:spcBef>
      <a:spcAft>
        <a:spcPct val="0"/>
      </a:spcAft>
      <a:defRPr sz="1200" kern="1200">
        <a:solidFill>
          <a:schemeClr val="tx1"/>
        </a:solidFill>
        <a:latin typeface="Arial" charset="0"/>
        <a:ea typeface="+mn-ea"/>
        <a:cs typeface="+mn-cs"/>
      </a:defRPr>
    </a:lvl2pPr>
    <a:lvl3pPr marL="914400" algn="l" rtl="0" fontAlgn="base">
      <a:spcBef>
        <a:spcPct val="30000"/>
      </a:spcBef>
      <a:spcAft>
        <a:spcPct val="0"/>
      </a:spcAft>
      <a:defRPr sz="1200" kern="1200">
        <a:solidFill>
          <a:schemeClr val="tx1"/>
        </a:solidFill>
        <a:latin typeface="Arial" charset="0"/>
        <a:ea typeface="+mn-ea"/>
        <a:cs typeface="+mn-cs"/>
      </a:defRPr>
    </a:lvl3pPr>
    <a:lvl4pPr marL="1371600" algn="l" rtl="0" fontAlgn="base">
      <a:spcBef>
        <a:spcPct val="30000"/>
      </a:spcBef>
      <a:spcAft>
        <a:spcPct val="0"/>
      </a:spcAft>
      <a:defRPr sz="1200" kern="1200">
        <a:solidFill>
          <a:schemeClr val="tx1"/>
        </a:solidFill>
        <a:latin typeface="Arial" charset="0"/>
        <a:ea typeface="+mn-ea"/>
        <a:cs typeface="+mn-cs"/>
      </a:defRPr>
    </a:lvl4pPr>
    <a:lvl5pPr marL="1828800" algn="l" rtl="0" fontAlgn="base">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45C51FE-DDAB-48AB-BF33-308BB3C7B442}" type="slidenum">
              <a:rPr lang="tr-TR"/>
              <a:pPr/>
              <a:t>2</a:t>
            </a:fld>
            <a:endParaRPr lang="tr-TR"/>
          </a:p>
        </p:txBody>
      </p:sp>
      <p:sp>
        <p:nvSpPr>
          <p:cNvPr id="10242" name="Rectangle 2"/>
          <p:cNvSpPr>
            <a:spLocks noGrp="1" noRot="1" noChangeAspect="1" noChangeArrowheads="1" noTextEdit="1"/>
          </p:cNvSpPr>
          <p:nvPr>
            <p:ph type="sldImg"/>
          </p:nvPr>
        </p:nvSpPr>
        <p:spPr>
          <a:ln/>
        </p:spPr>
      </p:sp>
      <p:sp>
        <p:nvSpPr>
          <p:cNvPr id="10243" name="Rectangle 3"/>
          <p:cNvSpPr>
            <a:spLocks noGrp="1" noChangeArrowheads="1"/>
          </p:cNvSpPr>
          <p:nvPr>
            <p:ph type="body" idx="1"/>
          </p:nvPr>
        </p:nvSpPr>
        <p:spPr/>
        <p:txBody>
          <a:bodyPr/>
          <a:lstStyle/>
          <a:p>
            <a:r>
              <a:rPr lang="tr-TR"/>
              <a:t>Nedeni Tam olarak bilinmemekle birlikte anevrizma arterin dejeneratif hastalığı olarak bilinir. Sıklıkla aterosklerozla birlikte olması etyolojide aterosklerozun rolünü güçlendirir. Ailevi yatkınlığının aort anevrizmalarında %15-25 oranında olması  genetik faktörleri işaret eder. </a:t>
            </a:r>
          </a:p>
        </p:txBody>
      </p:sp>
    </p:spTree>
    <p:extLst>
      <p:ext uri="{BB962C8B-B14F-4D97-AF65-F5344CB8AC3E}">
        <p14:creationId xmlns:p14="http://schemas.microsoft.com/office/powerpoint/2010/main" val="156785852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8092FA5-9FCF-42B9-BB7D-4E0E922F996C}" type="slidenum">
              <a:rPr lang="tr-TR"/>
              <a:pPr/>
              <a:t>4</a:t>
            </a:fld>
            <a:endParaRPr lang="tr-TR"/>
          </a:p>
        </p:txBody>
      </p:sp>
      <p:sp>
        <p:nvSpPr>
          <p:cNvPr id="17410" name="Rectangle 2"/>
          <p:cNvSpPr>
            <a:spLocks noGrp="1" noRot="1" noChangeAspect="1" noChangeArrowheads="1" noTextEdit="1"/>
          </p:cNvSpPr>
          <p:nvPr>
            <p:ph type="sldImg"/>
          </p:nvPr>
        </p:nvSpPr>
        <p:spPr>
          <a:ln/>
        </p:spPr>
      </p:sp>
      <p:sp>
        <p:nvSpPr>
          <p:cNvPr id="17411" name="Rectangle 3"/>
          <p:cNvSpPr>
            <a:spLocks noGrp="1" noChangeArrowheads="1"/>
          </p:cNvSpPr>
          <p:nvPr>
            <p:ph type="body" idx="1"/>
          </p:nvPr>
        </p:nvSpPr>
        <p:spPr/>
        <p:txBody>
          <a:bodyPr/>
          <a:lstStyle/>
          <a:p>
            <a:r>
              <a:rPr lang="tr-TR"/>
              <a:t>Rüptür en önemli ve tehlikeli komplikasyondur. Rüptür anevrizmanın lümendeki kan basıncına dayanamaması ve duvar bütünlüğünün bozulup kanın dışarı çıkmasıdır.</a:t>
            </a:r>
          </a:p>
        </p:txBody>
      </p:sp>
    </p:spTree>
    <p:extLst>
      <p:ext uri="{BB962C8B-B14F-4D97-AF65-F5344CB8AC3E}">
        <p14:creationId xmlns:p14="http://schemas.microsoft.com/office/powerpoint/2010/main" val="107354235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C72CE88-319C-4201-9F9A-157180E5CD14}" type="slidenum">
              <a:rPr lang="tr-TR"/>
              <a:pPr/>
              <a:t>5</a:t>
            </a:fld>
            <a:endParaRPr lang="tr-TR"/>
          </a:p>
        </p:txBody>
      </p:sp>
      <p:sp>
        <p:nvSpPr>
          <p:cNvPr id="27650" name="Rectangle 2"/>
          <p:cNvSpPr>
            <a:spLocks noGrp="1" noRot="1" noChangeAspect="1" noChangeArrowheads="1" noTextEdit="1"/>
          </p:cNvSpPr>
          <p:nvPr>
            <p:ph type="sldImg"/>
          </p:nvPr>
        </p:nvSpPr>
        <p:spPr>
          <a:ln/>
        </p:spPr>
      </p:sp>
      <p:sp>
        <p:nvSpPr>
          <p:cNvPr id="27651" name="Rectangle 3"/>
          <p:cNvSpPr>
            <a:spLocks noGrp="1" noChangeArrowheads="1"/>
          </p:cNvSpPr>
          <p:nvPr>
            <p:ph type="body" idx="1"/>
          </p:nvPr>
        </p:nvSpPr>
        <p:spPr/>
        <p:txBody>
          <a:bodyPr/>
          <a:lstStyle/>
          <a:p>
            <a:r>
              <a:rPr lang="tr-TR"/>
              <a:t>Arteryel anevrizmalar içinde en sık görülenidir. Abdominal aortanın 3 cm den daha genişlemesi AAA olarak tanımlanır. Genelde renal arterlerin altında başlayıp aort bifurkasyonunda sonlanır.</a:t>
            </a:r>
          </a:p>
        </p:txBody>
      </p:sp>
    </p:spTree>
    <p:extLst>
      <p:ext uri="{BB962C8B-B14F-4D97-AF65-F5344CB8AC3E}">
        <p14:creationId xmlns:p14="http://schemas.microsoft.com/office/powerpoint/2010/main" val="201617481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D0DFD27-0A84-4A96-B93E-B7921923FE9D}" type="slidenum">
              <a:rPr lang="tr-TR"/>
              <a:pPr/>
              <a:t>6</a:t>
            </a:fld>
            <a:endParaRPr lang="tr-TR"/>
          </a:p>
        </p:txBody>
      </p:sp>
      <p:sp>
        <p:nvSpPr>
          <p:cNvPr id="37890" name="Rectangle 2"/>
          <p:cNvSpPr>
            <a:spLocks noGrp="1" noRot="1" noChangeAspect="1" noChangeArrowheads="1" noTextEdit="1"/>
          </p:cNvSpPr>
          <p:nvPr>
            <p:ph type="sldImg"/>
          </p:nvPr>
        </p:nvSpPr>
        <p:spPr>
          <a:ln/>
        </p:spPr>
      </p:sp>
      <p:sp>
        <p:nvSpPr>
          <p:cNvPr id="37891" name="Rectangle 3"/>
          <p:cNvSpPr>
            <a:spLocks noGrp="1" noChangeArrowheads="1"/>
          </p:cNvSpPr>
          <p:nvPr>
            <p:ph type="body" idx="1"/>
          </p:nvPr>
        </p:nvSpPr>
        <p:spPr/>
        <p:txBody>
          <a:bodyPr/>
          <a:lstStyle/>
          <a:p>
            <a:r>
              <a:rPr lang="tr-TR"/>
              <a:t>Nadiren karın ağrısı yada vertebra erozyonuna bağlı bel ağrısı yapar. Semptomatik anevrizma yarı akut ve ciddi bir durumu tanımlamak için kullanılır. Genişlemekte olan anevrizma ani , şiddetli bel-karın-kasık ağrısı bazen de senkop oluşturabilir ki bu tablo çoğu kez rüptür öncesidir.</a:t>
            </a:r>
          </a:p>
          <a:p>
            <a:r>
              <a:rPr lang="tr-TR"/>
              <a:t>AAA FİZİK MUAYENE ile  tanınır. Hastaların %70’inde karında pulsatil kitle bulunur. </a:t>
            </a:r>
          </a:p>
        </p:txBody>
      </p:sp>
    </p:spTree>
    <p:extLst>
      <p:ext uri="{BB962C8B-B14F-4D97-AF65-F5344CB8AC3E}">
        <p14:creationId xmlns:p14="http://schemas.microsoft.com/office/powerpoint/2010/main" val="3729846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8A71651-285A-44B7-9C1A-13F96C41E290}" type="slidenum">
              <a:rPr lang="tr-TR"/>
              <a:pPr/>
              <a:t>7</a:t>
            </a:fld>
            <a:endParaRPr lang="tr-TR"/>
          </a:p>
        </p:txBody>
      </p:sp>
      <p:sp>
        <p:nvSpPr>
          <p:cNvPr id="49154" name="Rectangle 2"/>
          <p:cNvSpPr>
            <a:spLocks noGrp="1" noRot="1" noChangeAspect="1" noChangeArrowheads="1" noTextEdit="1"/>
          </p:cNvSpPr>
          <p:nvPr>
            <p:ph type="sldImg"/>
          </p:nvPr>
        </p:nvSpPr>
        <p:spPr>
          <a:ln/>
        </p:spPr>
      </p:sp>
      <p:sp>
        <p:nvSpPr>
          <p:cNvPr id="49155" name="Rectangle 3"/>
          <p:cNvSpPr>
            <a:spLocks noGrp="1" noChangeArrowheads="1"/>
          </p:cNvSpPr>
          <p:nvPr>
            <p:ph type="body" idx="1"/>
          </p:nvPr>
        </p:nvSpPr>
        <p:spPr/>
        <p:txBody>
          <a:bodyPr/>
          <a:lstStyle/>
          <a:p>
            <a:r>
              <a:rPr lang="tr-TR"/>
              <a:t>Düz- direkt karın grafilerinde anevrizma duvarındaki kalsifikasyon görülebilir. Tanı Usg ile desteklenir. Ancak  anevrizmanın çevre dokular ve organlarla ilişkisini değerlendirmek için CT çekilir. Tanı ve tedavi açısından arteriografi rutin olarak uygulanmaz. Visceral ve periferik arter hastalığı varlığında yararlıdır. </a:t>
            </a:r>
          </a:p>
        </p:txBody>
      </p:sp>
    </p:spTree>
    <p:extLst>
      <p:ext uri="{BB962C8B-B14F-4D97-AF65-F5344CB8AC3E}">
        <p14:creationId xmlns:p14="http://schemas.microsoft.com/office/powerpoint/2010/main" val="195755997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41B9A4E-3C90-4D64-BE2B-C4D4C5828015}" type="slidenum">
              <a:rPr lang="tr-TR"/>
              <a:pPr/>
              <a:t>8</a:t>
            </a:fld>
            <a:endParaRPr lang="tr-TR"/>
          </a:p>
        </p:txBody>
      </p:sp>
      <p:sp>
        <p:nvSpPr>
          <p:cNvPr id="51202" name="Rectangle 2"/>
          <p:cNvSpPr>
            <a:spLocks noGrp="1" noRot="1" noChangeAspect="1" noChangeArrowheads="1" noTextEdit="1"/>
          </p:cNvSpPr>
          <p:nvPr>
            <p:ph type="sldImg"/>
          </p:nvPr>
        </p:nvSpPr>
        <p:spPr>
          <a:ln/>
        </p:spPr>
      </p:sp>
      <p:sp>
        <p:nvSpPr>
          <p:cNvPr id="51203" name="Rectangle 3"/>
          <p:cNvSpPr>
            <a:spLocks noGrp="1" noChangeArrowheads="1"/>
          </p:cNvSpPr>
          <p:nvPr>
            <p:ph type="body" idx="1"/>
          </p:nvPr>
        </p:nvSpPr>
        <p:spPr/>
        <p:txBody>
          <a:bodyPr/>
          <a:lstStyle/>
          <a:p>
            <a:r>
              <a:rPr lang="tr-TR"/>
              <a:t>AAA tanısı konduktan sonra yandaş hastalıklar ve   riskler belirlenerek hastanın tedavisi planlanır. Tedavide temel amaç rüptürü engelleme semptomatik ve rüptür riski yüksek anevrizmaları tedavi etmektir. Anevrizma çapı rüptür riski için en önemli faktör olduğundan 5-6 cm’yi aşan anevrizmalar asemptomatikte olsa ameliyat edilmelidir. Yine çapa bakmaksızın semptomatik yani ağrı, bası, distal embolizasyon yada fistül gibi belirti bulgu yada komplikasyona yol açan anevrizmalar tedavi edilmelidir.</a:t>
            </a:r>
          </a:p>
          <a:p>
            <a:r>
              <a:rPr lang="tr-TR"/>
              <a:t>Küçük ve rüptür riski düşük asemptomatik anevrizmalı hastalar medikal tedavi altında takip edilebilir. Sigara bırakılması, hipertansiyon ve diğer risk faktörlerinin kontrol altına alınması sağlanır. Anevrizma genişleme hızının spesifik olarak durdurulamsına ait çalışmalar halen devam etmektedir. </a:t>
            </a:r>
          </a:p>
        </p:txBody>
      </p:sp>
    </p:spTree>
    <p:extLst>
      <p:ext uri="{BB962C8B-B14F-4D97-AF65-F5344CB8AC3E}">
        <p14:creationId xmlns:p14="http://schemas.microsoft.com/office/powerpoint/2010/main" val="142529599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BEAE470-E94D-4C64-B5AE-8D817AC37CF6}" type="slidenum">
              <a:rPr lang="tr-TR"/>
              <a:pPr/>
              <a:t>9</a:t>
            </a:fld>
            <a:endParaRPr lang="tr-TR"/>
          </a:p>
        </p:txBody>
      </p:sp>
      <p:sp>
        <p:nvSpPr>
          <p:cNvPr id="55298" name="Rectangle 2"/>
          <p:cNvSpPr>
            <a:spLocks noGrp="1" noRot="1" noChangeAspect="1" noChangeArrowheads="1" noTextEdit="1"/>
          </p:cNvSpPr>
          <p:nvPr>
            <p:ph type="sldImg"/>
          </p:nvPr>
        </p:nvSpPr>
        <p:spPr>
          <a:ln/>
        </p:spPr>
      </p:sp>
      <p:sp>
        <p:nvSpPr>
          <p:cNvPr id="55299" name="Rectangle 3"/>
          <p:cNvSpPr>
            <a:spLocks noGrp="1" noChangeArrowheads="1"/>
          </p:cNvSpPr>
          <p:nvPr>
            <p:ph type="body" idx="1"/>
          </p:nvPr>
        </p:nvSpPr>
        <p:spPr/>
        <p:txBody>
          <a:bodyPr/>
          <a:lstStyle/>
          <a:p>
            <a:r>
              <a:rPr lang="tr-TR"/>
              <a:t>Tüm anevrizma rüptürlerinde standart bir klinik yoktur.Ancak karın-sırt ağrısı ile gelen hipotansif hastada karında pulasatil kitlede varsa AAA rüptürü öncelikle düşünülmelidir. Bu tip hastalarda kanamayı artırmamak için karın son derece yumuşak hareketlerle muayene edilmelidir. </a:t>
            </a:r>
          </a:p>
        </p:txBody>
      </p:sp>
    </p:spTree>
    <p:extLst>
      <p:ext uri="{BB962C8B-B14F-4D97-AF65-F5344CB8AC3E}">
        <p14:creationId xmlns:p14="http://schemas.microsoft.com/office/powerpoint/2010/main" val="117614835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jpe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jpeg"/></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jpeg"/></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jpeg"/></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jpeg"/></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jpeg"/></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jpe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jpeg"/></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jpeg"/></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grpSp>
        <p:nvGrpSpPr>
          <p:cNvPr id="6" name="Group 5"/>
          <p:cNvGrpSpPr/>
          <p:nvPr/>
        </p:nvGrpSpPr>
        <p:grpSpPr>
          <a:xfrm>
            <a:off x="-1588" y="0"/>
            <a:ext cx="9145588" cy="6860798"/>
            <a:chOff x="-1588" y="0"/>
            <a:chExt cx="9145588" cy="6860798"/>
          </a:xfrm>
        </p:grpSpPr>
        <p:sp>
          <p:nvSpPr>
            <p:cNvPr id="9" name="Rectangle 8"/>
            <p:cNvSpPr/>
            <p:nvPr/>
          </p:nvSpPr>
          <p:spPr>
            <a:xfrm>
              <a:off x="0" y="0"/>
              <a:ext cx="9118832"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rcRect/>
              <a:stretch>
                <a:fillRect l="-16713" r="-16989"/>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Oval 9"/>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2" name="Oval 11"/>
            <p:cNvSpPr/>
            <p:nvPr/>
          </p:nvSpPr>
          <p:spPr>
            <a:xfrm>
              <a:off x="629943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Oval 12"/>
            <p:cNvSpPr/>
            <p:nvPr/>
          </p:nvSpPr>
          <p:spPr>
            <a:xfrm>
              <a:off x="5689832" y="0"/>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Oval 13"/>
            <p:cNvSpPr/>
            <p:nvPr/>
          </p:nvSpPr>
          <p:spPr>
            <a:xfrm>
              <a:off x="6299432" y="5870198"/>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Freeform 5"/>
            <p:cNvSpPr>
              <a:spLocks noEditPoints="1"/>
            </p:cNvSpPr>
            <p:nvPr/>
          </p:nvSpPr>
          <p:spPr bwMode="gray">
            <a:xfrm>
              <a:off x="0" y="0"/>
              <a:ext cx="9144000" cy="6858000"/>
            </a:xfrm>
            <a:custGeom>
              <a:avLst/>
              <a:gdLst/>
              <a:ahLst/>
              <a:cxnLst/>
              <a:rect l="0" t="0" r="r" b="b"/>
              <a:pathLst>
                <a:path w="5760" h="4320">
                  <a:moveTo>
                    <a:pt x="0" y="0"/>
                  </a:moveTo>
                  <a:lnTo>
                    <a:pt x="0" y="4320"/>
                  </a:lnTo>
                  <a:lnTo>
                    <a:pt x="5760" y="4320"/>
                  </a:lnTo>
                  <a:lnTo>
                    <a:pt x="5760" y="0"/>
                  </a:lnTo>
                  <a:lnTo>
                    <a:pt x="0" y="0"/>
                  </a:lnTo>
                  <a:close/>
                  <a:moveTo>
                    <a:pt x="5444" y="4004"/>
                  </a:moveTo>
                  <a:lnTo>
                    <a:pt x="324" y="4004"/>
                  </a:lnTo>
                  <a:lnTo>
                    <a:pt x="324" y="324"/>
                  </a:lnTo>
                  <a:lnTo>
                    <a:pt x="5444" y="324"/>
                  </a:lnTo>
                  <a:lnTo>
                    <a:pt x="5444" y="4004"/>
                  </a:lnTo>
                  <a:close/>
                </a:path>
              </a:pathLst>
            </a:custGeom>
            <a:solidFill>
              <a:srgbClr val="FFFFFF"/>
            </a:solidFill>
            <a:ln>
              <a:noFill/>
            </a:ln>
            <a:extLst>
              <a:ext uri="{91240B29-F687-4f45-9708-019B960494DF}">
                <a14:hiddenLine xmlns:a14="http://schemas.microsoft.com/office/drawing/2010/main" xmlns="" w="9525">
                  <a:solidFill>
                    <a:srgbClr val="000000"/>
                  </a:solidFill>
                  <a:round/>
                  <a:headEnd/>
                  <a:tailEnd/>
                </a14:hiddenLine>
              </a:ext>
            </a:extLst>
          </p:spPr>
        </p:sp>
      </p:grpSp>
      <p:sp>
        <p:nvSpPr>
          <p:cNvPr id="2" name="Title 1"/>
          <p:cNvSpPr>
            <a:spLocks noGrp="1"/>
          </p:cNvSpPr>
          <p:nvPr>
            <p:ph type="ctrTitle"/>
          </p:nvPr>
        </p:nvSpPr>
        <p:spPr>
          <a:xfrm>
            <a:off x="866440" y="2226503"/>
            <a:ext cx="5917679" cy="2550877"/>
          </a:xfrm>
        </p:spPr>
        <p:txBody>
          <a:bodyPr anchor="b"/>
          <a:lstStyle>
            <a:lvl1pPr>
              <a:defRPr sz="4800"/>
            </a:lvl1pPr>
          </a:lstStyle>
          <a:p>
            <a:r>
              <a:rPr lang="tr-TR" smtClean="0"/>
              <a:t>Asıl başlık stili için tıklatın</a:t>
            </a:r>
            <a:endParaRPr lang="en-US" dirty="0"/>
          </a:p>
        </p:txBody>
      </p:sp>
      <p:sp>
        <p:nvSpPr>
          <p:cNvPr id="3" name="Subtitle 2"/>
          <p:cNvSpPr>
            <a:spLocks noGrp="1"/>
          </p:cNvSpPr>
          <p:nvPr>
            <p:ph type="subTitle" idx="1"/>
          </p:nvPr>
        </p:nvSpPr>
        <p:spPr>
          <a:xfrm>
            <a:off x="866440" y="4777380"/>
            <a:ext cx="5917679" cy="861420"/>
          </a:xfrm>
        </p:spPr>
        <p:txBody>
          <a:bodyPr anchor="t"/>
          <a:lstStyle>
            <a:lvl1pPr marL="0" indent="0" algn="l">
              <a:buNone/>
              <a:defRPr cap="all">
                <a:solidFill>
                  <a:schemeClr val="accent1">
                    <a:lumMod val="60000"/>
                    <a:lumOff val="4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bwMode="gray">
          <a:xfrm rot="5400000">
            <a:off x="7498080" y="1828800"/>
            <a:ext cx="990599" cy="228659"/>
          </a:xfrm>
        </p:spPr>
        <p:txBody>
          <a:bodyPr anchor="t"/>
          <a:lstStyle>
            <a:lvl1pPr algn="l">
              <a:defRPr b="0" i="0">
                <a:solidFill>
                  <a:schemeClr val="bg1">
                    <a:alpha val="60000"/>
                  </a:schemeClr>
                </a:solidFill>
              </a:defRPr>
            </a:lvl1pPr>
          </a:lstStyle>
          <a:p>
            <a:endParaRPr lang="tr-TR"/>
          </a:p>
        </p:txBody>
      </p:sp>
      <p:sp>
        <p:nvSpPr>
          <p:cNvPr id="5" name="Footer Placeholder 4"/>
          <p:cNvSpPr>
            <a:spLocks noGrp="1"/>
          </p:cNvSpPr>
          <p:nvPr>
            <p:ph type="ftr" sz="quarter" idx="11"/>
          </p:nvPr>
        </p:nvSpPr>
        <p:spPr bwMode="gray">
          <a:xfrm rot="5400000">
            <a:off x="6236208" y="3264408"/>
            <a:ext cx="3859795" cy="228660"/>
          </a:xfrm>
        </p:spPr>
        <p:txBody>
          <a:bodyPr/>
          <a:lstStyle>
            <a:lvl1pPr>
              <a:defRPr b="0" i="0">
                <a:solidFill>
                  <a:schemeClr val="bg1">
                    <a:alpha val="60000"/>
                  </a:schemeClr>
                </a:solidFill>
              </a:defRPr>
            </a:lvl1pPr>
          </a:lstStyle>
          <a:p>
            <a:endParaRPr lang="tr-TR"/>
          </a:p>
        </p:txBody>
      </p:sp>
      <p:sp>
        <p:nvSpPr>
          <p:cNvPr id="11" name="Rectangle 10"/>
          <p:cNvSpPr/>
          <p:nvPr/>
        </p:nvSpPr>
        <p:spPr>
          <a:xfrm>
            <a:off x="7745644" y="0"/>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8" name="Slide Number Placeholder 5"/>
          <p:cNvSpPr>
            <a:spLocks noGrp="1"/>
          </p:cNvSpPr>
          <p:nvPr>
            <p:ph type="sldNum" sz="quarter" idx="12"/>
          </p:nvPr>
        </p:nvSpPr>
        <p:spPr>
          <a:xfrm>
            <a:off x="7678616" y="295730"/>
            <a:ext cx="791308" cy="767687"/>
          </a:xfrm>
          <a:prstGeom prst="rect">
            <a:avLst/>
          </a:prstGeom>
        </p:spPr>
        <p:txBody>
          <a:bodyPr anchor="b"/>
          <a:lstStyle>
            <a:lvl1pPr algn="ctr">
              <a:defRPr sz="2800"/>
            </a:lvl1pPr>
          </a:lstStyle>
          <a:p>
            <a:fld id="{ED049265-6B95-4B1B-8E11-C59B0ECF9412}" type="slidenum">
              <a:rPr lang="tr-TR" smtClean="0"/>
              <a:pPr/>
              <a:t>‹#›</a:t>
            </a:fld>
            <a:endParaRPr lang="tr-TR"/>
          </a:p>
        </p:txBody>
      </p:sp>
    </p:spTree>
    <p:extLst>
      <p:ext uri="{BB962C8B-B14F-4D97-AF65-F5344CB8AC3E}">
        <p14:creationId xmlns:p14="http://schemas.microsoft.com/office/powerpoint/2010/main" val="46251096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p:cSld name="Yazılı Panoramik Resim">
    <p:spTree>
      <p:nvGrpSpPr>
        <p:cNvPr id="1" name=""/>
        <p:cNvGrpSpPr/>
        <p:nvPr/>
      </p:nvGrpSpPr>
      <p:grpSpPr>
        <a:xfrm>
          <a:off x="0" y="0"/>
          <a:ext cx="0" cy="0"/>
          <a:chOff x="0" y="0"/>
          <a:chExt cx="0" cy="0"/>
        </a:xfrm>
      </p:grpSpPr>
      <p:grpSp>
        <p:nvGrpSpPr>
          <p:cNvPr id="8" name="Group 7"/>
          <p:cNvGrpSpPr/>
          <p:nvPr/>
        </p:nvGrpSpPr>
        <p:grpSpPr>
          <a:xfrm>
            <a:off x="-1588" y="0"/>
            <a:ext cx="9145588" cy="6860798"/>
            <a:chOff x="-1588" y="0"/>
            <a:chExt cx="9145588" cy="6860798"/>
          </a:xfrm>
        </p:grpSpPr>
        <p:sp>
          <p:nvSpPr>
            <p:cNvPr id="12" name="Rectangle 11"/>
            <p:cNvSpPr/>
            <p:nvPr/>
          </p:nvSpPr>
          <p:spPr>
            <a:xfrm>
              <a:off x="0" y="0"/>
              <a:ext cx="9118832"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rcRect/>
              <a:stretch>
                <a:fillRect l="-16713" r="-16989"/>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Oval 13"/>
            <p:cNvSpPr/>
            <p:nvPr/>
          </p:nvSpPr>
          <p:spPr>
            <a:xfrm>
              <a:off x="629943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5689832" y="0"/>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6299432" y="5870198"/>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Freeform 5"/>
            <p:cNvSpPr/>
            <p:nvPr/>
          </p:nvSpPr>
          <p:spPr bwMode="gray">
            <a:xfrm rot="10204164">
              <a:off x="426788" y="4564241"/>
              <a:ext cx="2377690" cy="317748"/>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6" name="Rectangle 15"/>
            <p:cNvSpPr/>
            <p:nvPr/>
          </p:nvSpPr>
          <p:spPr>
            <a:xfrm>
              <a:off x="421503" y="402165"/>
              <a:ext cx="8327939" cy="3141135"/>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10"/>
            <p:cNvSpPr/>
            <p:nvPr/>
          </p:nvSpPr>
          <p:spPr bwMode="gray">
            <a:xfrm rot="10800000">
              <a:off x="485023" y="2670079"/>
              <a:ext cx="8182128" cy="2130508"/>
            </a:xfrm>
            <a:custGeom>
              <a:avLst/>
              <a:gdLst/>
              <a:ahLst/>
              <a:cxnLst/>
              <a:rect l="l" t="t" r="r" b="b"/>
              <a:pathLst>
                <a:path w="10000" h="9621">
                  <a:moveTo>
                    <a:pt x="0" y="0"/>
                  </a:moveTo>
                  <a:lnTo>
                    <a:pt x="0" y="2411"/>
                  </a:lnTo>
                  <a:lnTo>
                    <a:pt x="0" y="9586"/>
                  </a:lnTo>
                  <a:lnTo>
                    <a:pt x="0" y="9621"/>
                  </a:lnTo>
                  <a:lnTo>
                    <a:pt x="10000" y="9585"/>
                  </a:lnTo>
                  <a:cubicBezTo>
                    <a:pt x="9997" y="8144"/>
                    <a:pt x="10003" y="9571"/>
                    <a:pt x="10000" y="9586"/>
                  </a:cubicBezTo>
                  <a:cubicBezTo>
                    <a:pt x="9997" y="7194"/>
                    <a:pt x="9993" y="4803"/>
                    <a:pt x="9990" y="2411"/>
                  </a:cubicBezTo>
                  <a:lnTo>
                    <a:pt x="9990" y="0"/>
                  </a:lnTo>
                  <a:lnTo>
                    <a:pt x="9990" y="0"/>
                  </a:lnTo>
                  <a:lnTo>
                    <a:pt x="9534" y="253"/>
                  </a:lnTo>
                  <a:lnTo>
                    <a:pt x="9084" y="477"/>
                  </a:lnTo>
                  <a:lnTo>
                    <a:pt x="8628" y="669"/>
                  </a:lnTo>
                  <a:lnTo>
                    <a:pt x="8177" y="847"/>
                  </a:lnTo>
                  <a:lnTo>
                    <a:pt x="7726" y="984"/>
                  </a:lnTo>
                  <a:lnTo>
                    <a:pt x="7279" y="1087"/>
                  </a:lnTo>
                  <a:lnTo>
                    <a:pt x="6832" y="1176"/>
                  </a:lnTo>
                  <a:lnTo>
                    <a:pt x="6393" y="1236"/>
                  </a:lnTo>
                  <a:lnTo>
                    <a:pt x="5962" y="1279"/>
                  </a:lnTo>
                  <a:lnTo>
                    <a:pt x="5534" y="1294"/>
                  </a:lnTo>
                  <a:lnTo>
                    <a:pt x="5120" y="1294"/>
                  </a:lnTo>
                  <a:lnTo>
                    <a:pt x="4709" y="1294"/>
                  </a:lnTo>
                  <a:lnTo>
                    <a:pt x="4311" y="1266"/>
                  </a:lnTo>
                  <a:lnTo>
                    <a:pt x="3923" y="1221"/>
                  </a:lnTo>
                  <a:lnTo>
                    <a:pt x="3548" y="1161"/>
                  </a:lnTo>
                  <a:lnTo>
                    <a:pt x="3187" y="1101"/>
                  </a:lnTo>
                  <a:lnTo>
                    <a:pt x="2840" y="1026"/>
                  </a:lnTo>
                  <a:lnTo>
                    <a:pt x="2505" y="954"/>
                  </a:lnTo>
                  <a:lnTo>
                    <a:pt x="2192" y="865"/>
                  </a:lnTo>
                  <a:lnTo>
                    <a:pt x="1889" y="775"/>
                  </a:lnTo>
                  <a:lnTo>
                    <a:pt x="1346" y="579"/>
                  </a:lnTo>
                  <a:lnTo>
                    <a:pt x="882" y="400"/>
                  </a:lnTo>
                  <a:lnTo>
                    <a:pt x="511" y="253"/>
                  </a:lnTo>
                  <a:lnTo>
                    <a:pt x="234" y="118"/>
                  </a:lnTo>
                  <a:lnTo>
                    <a:pt x="0" y="0"/>
                  </a:lnTo>
                  <a:lnTo>
                    <a:pt x="0" y="0"/>
                  </a:lnTo>
                  <a:close/>
                </a:path>
              </a:pathLst>
            </a:custGeom>
            <a:solidFill>
              <a:schemeClr val="bg1"/>
            </a:solidFill>
            <a:ln>
              <a:noFill/>
            </a:ln>
          </p:spPr>
        </p:sp>
        <p:sp>
          <p:nvSpPr>
            <p:cNvPr id="20" name="Freeform 5"/>
            <p:cNvSpPr>
              <a:spLocks noEditPoints="1"/>
            </p:cNvSpPr>
            <p:nvPr/>
          </p:nvSpPr>
          <p:spPr bwMode="gray">
            <a:xfrm>
              <a:off x="0" y="0"/>
              <a:ext cx="9144000" cy="6858000"/>
            </a:xfrm>
            <a:custGeom>
              <a:avLst/>
              <a:gdLst/>
              <a:ahLst/>
              <a:cxnLst/>
              <a:rect l="0" t="0" r="r" b="b"/>
              <a:pathLst>
                <a:path w="5760" h="4320">
                  <a:moveTo>
                    <a:pt x="0" y="0"/>
                  </a:moveTo>
                  <a:lnTo>
                    <a:pt x="0" y="4320"/>
                  </a:lnTo>
                  <a:lnTo>
                    <a:pt x="5760" y="4320"/>
                  </a:lnTo>
                  <a:lnTo>
                    <a:pt x="5760" y="0"/>
                  </a:lnTo>
                  <a:lnTo>
                    <a:pt x="0" y="0"/>
                  </a:lnTo>
                  <a:close/>
                  <a:moveTo>
                    <a:pt x="5444" y="4004"/>
                  </a:moveTo>
                  <a:lnTo>
                    <a:pt x="324" y="4004"/>
                  </a:lnTo>
                  <a:lnTo>
                    <a:pt x="324" y="324"/>
                  </a:lnTo>
                  <a:lnTo>
                    <a:pt x="5444" y="324"/>
                  </a:lnTo>
                  <a:lnTo>
                    <a:pt x="5444" y="4004"/>
                  </a:lnTo>
                  <a:close/>
                </a:path>
              </a:pathLst>
            </a:custGeom>
            <a:solidFill>
              <a:srgbClr val="FFFFFF"/>
            </a:solidFill>
            <a:ln>
              <a:noFill/>
            </a:ln>
            <a:extLst>
              <a:ext uri="{91240B29-F687-4f45-9708-019B960494DF}">
                <a14:hiddenLine xmlns:a14="http://schemas.microsoft.com/office/drawing/2010/main" xmlns="" w="9525">
                  <a:solidFill>
                    <a:srgbClr val="000000"/>
                  </a:solidFill>
                  <a:round/>
                  <a:headEnd/>
                  <a:tailEnd/>
                </a14:hiddenLine>
              </a:ext>
            </a:extLst>
          </p:spPr>
        </p:sp>
      </p:grpSp>
      <p:sp>
        <p:nvSpPr>
          <p:cNvPr id="2" name="Title 1"/>
          <p:cNvSpPr>
            <a:spLocks noGrp="1"/>
          </p:cNvSpPr>
          <p:nvPr>
            <p:ph type="title"/>
          </p:nvPr>
        </p:nvSpPr>
        <p:spPr>
          <a:xfrm>
            <a:off x="866441" y="4961454"/>
            <a:ext cx="6422004"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866441" y="685800"/>
            <a:ext cx="6422004" cy="3429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Resmi yer tutucuya sürükleyin veya eklemek için simgeyi tıklatın</a:t>
            </a:r>
            <a:endParaRPr lang="en-US" dirty="0"/>
          </a:p>
        </p:txBody>
      </p:sp>
      <p:sp>
        <p:nvSpPr>
          <p:cNvPr id="4" name="Text Placeholder 3"/>
          <p:cNvSpPr>
            <a:spLocks noGrp="1"/>
          </p:cNvSpPr>
          <p:nvPr>
            <p:ph type="body" sz="half" idx="2"/>
          </p:nvPr>
        </p:nvSpPr>
        <p:spPr bwMode="gray">
          <a:xfrm>
            <a:off x="866440" y="5528192"/>
            <a:ext cx="6422004" cy="493712"/>
          </a:xfrm>
        </p:spPr>
        <p:txBody>
          <a:bodyPr>
            <a:normAutofit/>
          </a:bodyPr>
          <a:lstStyle>
            <a:lvl1pPr marL="0" indent="0">
              <a:buNone/>
              <a:defRPr sz="12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Ana metin stillerini düzenlemek için tıklatın</a:t>
            </a:r>
          </a:p>
        </p:txBody>
      </p:sp>
      <p:sp>
        <p:nvSpPr>
          <p:cNvPr id="5" name="Date Placeholder 4"/>
          <p:cNvSpPr>
            <a:spLocks noGrp="1"/>
          </p:cNvSpPr>
          <p:nvPr>
            <p:ph type="dt" sz="half" idx="10"/>
          </p:nvPr>
        </p:nvSpPr>
        <p:spPr/>
        <p:txBody>
          <a:bodyPr/>
          <a:lstStyle/>
          <a:p>
            <a:endParaRPr lang="tr-TR"/>
          </a:p>
        </p:txBody>
      </p:sp>
      <p:sp>
        <p:nvSpPr>
          <p:cNvPr id="6" name="Footer Placeholder 5"/>
          <p:cNvSpPr>
            <a:spLocks noGrp="1"/>
          </p:cNvSpPr>
          <p:nvPr>
            <p:ph type="ftr" sz="quarter" idx="11"/>
          </p:nvPr>
        </p:nvSpPr>
        <p:spPr/>
        <p:txBody>
          <a:bodyPr/>
          <a:lstStyle/>
          <a:p>
            <a:endParaRPr lang="tr-TR"/>
          </a:p>
        </p:txBody>
      </p:sp>
      <p:sp>
        <p:nvSpPr>
          <p:cNvPr id="10" name="Rectangle 9"/>
          <p:cNvSpPr/>
          <p:nvPr/>
        </p:nvSpPr>
        <p:spPr>
          <a:xfrm>
            <a:off x="7745644" y="0"/>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a:xfrm>
            <a:off x="7678616" y="295730"/>
            <a:ext cx="791308" cy="767687"/>
          </a:xfrm>
          <a:prstGeom prst="rect">
            <a:avLst/>
          </a:prstGeom>
        </p:spPr>
        <p:txBody>
          <a:bodyPr/>
          <a:lstStyle>
            <a:lvl1pPr algn="ctr">
              <a:defRPr sz="2800"/>
            </a:lvl1pPr>
          </a:lstStyle>
          <a:p>
            <a:fld id="{ED049265-6B95-4B1B-8E11-C59B0ECF9412}" type="slidenum">
              <a:rPr lang="tr-TR" smtClean="0"/>
              <a:pPr/>
              <a:t>‹#›</a:t>
            </a:fld>
            <a:endParaRPr lang="tr-TR"/>
          </a:p>
        </p:txBody>
      </p:sp>
    </p:spTree>
    <p:extLst>
      <p:ext uri="{BB962C8B-B14F-4D97-AF65-F5344CB8AC3E}">
        <p14:creationId xmlns:p14="http://schemas.microsoft.com/office/powerpoint/2010/main" val="16923053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Başlık ve Resim Yazısı">
    <p:spTree>
      <p:nvGrpSpPr>
        <p:cNvPr id="1" name=""/>
        <p:cNvGrpSpPr/>
        <p:nvPr/>
      </p:nvGrpSpPr>
      <p:grpSpPr>
        <a:xfrm>
          <a:off x="0" y="0"/>
          <a:ext cx="0" cy="0"/>
          <a:chOff x="0" y="0"/>
          <a:chExt cx="0" cy="0"/>
        </a:xfrm>
      </p:grpSpPr>
      <p:grpSp>
        <p:nvGrpSpPr>
          <p:cNvPr id="3" name="Group 2"/>
          <p:cNvGrpSpPr/>
          <p:nvPr/>
        </p:nvGrpSpPr>
        <p:grpSpPr>
          <a:xfrm>
            <a:off x="-1588" y="0"/>
            <a:ext cx="9145588" cy="6860798"/>
            <a:chOff x="-1588" y="0"/>
            <a:chExt cx="9145588" cy="6860798"/>
          </a:xfrm>
        </p:grpSpPr>
        <p:sp>
          <p:nvSpPr>
            <p:cNvPr id="12" name="Rectangle 11"/>
            <p:cNvSpPr/>
            <p:nvPr/>
          </p:nvSpPr>
          <p:spPr>
            <a:xfrm>
              <a:off x="0" y="0"/>
              <a:ext cx="9118832"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rcRect/>
              <a:stretch>
                <a:fillRect l="-16713" r="-16989"/>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629943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5689832" y="0"/>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6299432" y="5870198"/>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Freeform 5"/>
            <p:cNvSpPr/>
            <p:nvPr/>
          </p:nvSpPr>
          <p:spPr bwMode="gray">
            <a:xfrm rot="21010068">
              <a:off x="6359946" y="2780895"/>
              <a:ext cx="2377690" cy="317748"/>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9" name="Rectangle 8"/>
            <p:cNvSpPr/>
            <p:nvPr/>
          </p:nvSpPr>
          <p:spPr>
            <a:xfrm>
              <a:off x="485023" y="4343399"/>
              <a:ext cx="8182128" cy="2112436"/>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10"/>
            <p:cNvSpPr/>
            <p:nvPr/>
          </p:nvSpPr>
          <p:spPr bwMode="gray">
            <a:xfrm>
              <a:off x="485023" y="2854646"/>
              <a:ext cx="8182128" cy="2130508"/>
            </a:xfrm>
            <a:custGeom>
              <a:avLst/>
              <a:gdLst/>
              <a:ahLst/>
              <a:cxnLst/>
              <a:rect l="l" t="t" r="r" b="b"/>
              <a:pathLst>
                <a:path w="10000" h="9621">
                  <a:moveTo>
                    <a:pt x="0" y="0"/>
                  </a:moveTo>
                  <a:lnTo>
                    <a:pt x="0" y="2411"/>
                  </a:lnTo>
                  <a:lnTo>
                    <a:pt x="0" y="9586"/>
                  </a:lnTo>
                  <a:lnTo>
                    <a:pt x="0" y="9621"/>
                  </a:lnTo>
                  <a:lnTo>
                    <a:pt x="10000" y="9585"/>
                  </a:lnTo>
                  <a:cubicBezTo>
                    <a:pt x="9997" y="8144"/>
                    <a:pt x="10003" y="9571"/>
                    <a:pt x="10000" y="9586"/>
                  </a:cubicBezTo>
                  <a:cubicBezTo>
                    <a:pt x="9997" y="7194"/>
                    <a:pt x="9993" y="4803"/>
                    <a:pt x="9990" y="2411"/>
                  </a:cubicBezTo>
                  <a:lnTo>
                    <a:pt x="9990" y="0"/>
                  </a:lnTo>
                  <a:lnTo>
                    <a:pt x="9990" y="0"/>
                  </a:lnTo>
                  <a:lnTo>
                    <a:pt x="9534" y="253"/>
                  </a:lnTo>
                  <a:lnTo>
                    <a:pt x="9084" y="477"/>
                  </a:lnTo>
                  <a:lnTo>
                    <a:pt x="8628" y="669"/>
                  </a:lnTo>
                  <a:lnTo>
                    <a:pt x="8177" y="847"/>
                  </a:lnTo>
                  <a:lnTo>
                    <a:pt x="7726" y="984"/>
                  </a:lnTo>
                  <a:lnTo>
                    <a:pt x="7279" y="1087"/>
                  </a:lnTo>
                  <a:lnTo>
                    <a:pt x="6832" y="1176"/>
                  </a:lnTo>
                  <a:lnTo>
                    <a:pt x="6393" y="1236"/>
                  </a:lnTo>
                  <a:lnTo>
                    <a:pt x="5962" y="1279"/>
                  </a:lnTo>
                  <a:lnTo>
                    <a:pt x="5534" y="1294"/>
                  </a:lnTo>
                  <a:lnTo>
                    <a:pt x="5120" y="1294"/>
                  </a:lnTo>
                  <a:lnTo>
                    <a:pt x="4709" y="1294"/>
                  </a:lnTo>
                  <a:lnTo>
                    <a:pt x="4311" y="1266"/>
                  </a:lnTo>
                  <a:lnTo>
                    <a:pt x="3923" y="1221"/>
                  </a:lnTo>
                  <a:lnTo>
                    <a:pt x="3548" y="1161"/>
                  </a:lnTo>
                  <a:lnTo>
                    <a:pt x="3187" y="1101"/>
                  </a:lnTo>
                  <a:lnTo>
                    <a:pt x="2840" y="1026"/>
                  </a:lnTo>
                  <a:lnTo>
                    <a:pt x="2505" y="954"/>
                  </a:lnTo>
                  <a:lnTo>
                    <a:pt x="2192" y="865"/>
                  </a:lnTo>
                  <a:lnTo>
                    <a:pt x="1889" y="775"/>
                  </a:lnTo>
                  <a:lnTo>
                    <a:pt x="1346" y="579"/>
                  </a:lnTo>
                  <a:lnTo>
                    <a:pt x="882" y="400"/>
                  </a:lnTo>
                  <a:lnTo>
                    <a:pt x="511" y="253"/>
                  </a:lnTo>
                  <a:lnTo>
                    <a:pt x="234" y="118"/>
                  </a:lnTo>
                  <a:lnTo>
                    <a:pt x="0" y="0"/>
                  </a:lnTo>
                  <a:lnTo>
                    <a:pt x="0" y="0"/>
                  </a:lnTo>
                  <a:close/>
                </a:path>
              </a:pathLst>
            </a:custGeom>
            <a:solidFill>
              <a:schemeClr val="bg1"/>
            </a:solidFill>
            <a:ln>
              <a:noFill/>
            </a:ln>
          </p:spPr>
        </p:sp>
        <p:sp>
          <p:nvSpPr>
            <p:cNvPr id="19" name="Freeform 5"/>
            <p:cNvSpPr>
              <a:spLocks noEditPoints="1"/>
            </p:cNvSpPr>
            <p:nvPr/>
          </p:nvSpPr>
          <p:spPr bwMode="gray">
            <a:xfrm>
              <a:off x="0" y="0"/>
              <a:ext cx="9144000" cy="6858000"/>
            </a:xfrm>
            <a:custGeom>
              <a:avLst/>
              <a:gdLst/>
              <a:ahLst/>
              <a:cxnLst/>
              <a:rect l="0" t="0" r="r" b="b"/>
              <a:pathLst>
                <a:path w="5760" h="4320">
                  <a:moveTo>
                    <a:pt x="0" y="0"/>
                  </a:moveTo>
                  <a:lnTo>
                    <a:pt x="0" y="4320"/>
                  </a:lnTo>
                  <a:lnTo>
                    <a:pt x="5760" y="4320"/>
                  </a:lnTo>
                  <a:lnTo>
                    <a:pt x="5760" y="0"/>
                  </a:lnTo>
                  <a:lnTo>
                    <a:pt x="0" y="0"/>
                  </a:lnTo>
                  <a:close/>
                  <a:moveTo>
                    <a:pt x="5444" y="4004"/>
                  </a:moveTo>
                  <a:lnTo>
                    <a:pt x="324" y="4004"/>
                  </a:lnTo>
                  <a:lnTo>
                    <a:pt x="324" y="324"/>
                  </a:lnTo>
                  <a:lnTo>
                    <a:pt x="5444" y="324"/>
                  </a:lnTo>
                  <a:lnTo>
                    <a:pt x="5444" y="4004"/>
                  </a:lnTo>
                  <a:close/>
                </a:path>
              </a:pathLst>
            </a:custGeom>
            <a:solidFill>
              <a:srgbClr val="FFFFFF"/>
            </a:solidFill>
            <a:ln>
              <a:noFill/>
            </a:ln>
            <a:extLst>
              <a:ext uri="{91240B29-F687-4f45-9708-019B960494DF}">
                <a14:hiddenLine xmlns:a14="http://schemas.microsoft.com/office/drawing/2010/main" xmlns="" w="9525">
                  <a:solidFill>
                    <a:srgbClr val="000000"/>
                  </a:solidFill>
                  <a:round/>
                  <a:headEnd/>
                  <a:tailEnd/>
                </a14:hiddenLine>
              </a:ext>
            </a:extLst>
          </p:spPr>
        </p:sp>
      </p:grpSp>
      <p:sp>
        <p:nvSpPr>
          <p:cNvPr id="2" name="Title 1"/>
          <p:cNvSpPr>
            <a:spLocks noGrp="1"/>
          </p:cNvSpPr>
          <p:nvPr>
            <p:ph type="title"/>
          </p:nvPr>
        </p:nvSpPr>
        <p:spPr>
          <a:xfrm>
            <a:off x="866440" y="927100"/>
            <a:ext cx="6422005" cy="1692720"/>
          </a:xfrm>
        </p:spPr>
        <p:txBody>
          <a:bodyPr/>
          <a:lstStyle>
            <a:lvl1pPr>
              <a:defRPr sz="3600"/>
            </a:lvl1pPr>
          </a:lstStyle>
          <a:p>
            <a:r>
              <a:rPr lang="tr-TR" smtClean="0"/>
              <a:t>Asıl başlık stili için tıklatın</a:t>
            </a:r>
            <a:endParaRPr lang="en-US" dirty="0"/>
          </a:p>
        </p:txBody>
      </p:sp>
      <p:sp>
        <p:nvSpPr>
          <p:cNvPr id="13" name="Text Placeholder 3"/>
          <p:cNvSpPr>
            <a:spLocks noGrp="1"/>
          </p:cNvSpPr>
          <p:nvPr>
            <p:ph type="body" sz="half" idx="2"/>
          </p:nvPr>
        </p:nvSpPr>
        <p:spPr>
          <a:xfrm>
            <a:off x="866440" y="3488023"/>
            <a:ext cx="6422005" cy="2536857"/>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Ana metin stillerini düzenlemek için tıklatın</a:t>
            </a:r>
          </a:p>
        </p:txBody>
      </p:sp>
      <p:sp>
        <p:nvSpPr>
          <p:cNvPr id="4" name="Date Placeholder 3"/>
          <p:cNvSpPr>
            <a:spLocks noGrp="1"/>
          </p:cNvSpPr>
          <p:nvPr>
            <p:ph type="dt" sz="half" idx="10"/>
          </p:nvPr>
        </p:nvSpPr>
        <p:spPr/>
        <p:txBody>
          <a:bodyPr/>
          <a:lstStyle/>
          <a:p>
            <a:endParaRPr lang="tr-TR"/>
          </a:p>
        </p:txBody>
      </p:sp>
      <p:sp>
        <p:nvSpPr>
          <p:cNvPr id="5" name="Footer Placeholder 4"/>
          <p:cNvSpPr>
            <a:spLocks noGrp="1"/>
          </p:cNvSpPr>
          <p:nvPr>
            <p:ph type="ftr" sz="quarter" idx="11"/>
          </p:nvPr>
        </p:nvSpPr>
        <p:spPr/>
        <p:txBody>
          <a:bodyPr/>
          <a:lstStyle/>
          <a:p>
            <a:endParaRPr lang="tr-TR"/>
          </a:p>
        </p:txBody>
      </p:sp>
      <p:sp>
        <p:nvSpPr>
          <p:cNvPr id="8" name="Rectangle 7"/>
          <p:cNvSpPr/>
          <p:nvPr/>
        </p:nvSpPr>
        <p:spPr>
          <a:xfrm>
            <a:off x="7745644" y="0"/>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a:xfrm>
            <a:off x="7678616" y="295730"/>
            <a:ext cx="791308" cy="767687"/>
          </a:xfrm>
          <a:prstGeom prst="rect">
            <a:avLst/>
          </a:prstGeom>
        </p:spPr>
        <p:txBody>
          <a:bodyPr/>
          <a:lstStyle>
            <a:lvl1pPr algn="ctr">
              <a:defRPr sz="2800"/>
            </a:lvl1pPr>
          </a:lstStyle>
          <a:p>
            <a:fld id="{ED049265-6B95-4B1B-8E11-C59B0ECF9412}" type="slidenum">
              <a:rPr lang="tr-TR" smtClean="0"/>
              <a:pPr/>
              <a:t>‹#›</a:t>
            </a:fld>
            <a:endParaRPr lang="tr-TR"/>
          </a:p>
        </p:txBody>
      </p:sp>
    </p:spTree>
    <p:extLst>
      <p:ext uri="{BB962C8B-B14F-4D97-AF65-F5344CB8AC3E}">
        <p14:creationId xmlns:p14="http://schemas.microsoft.com/office/powerpoint/2010/main" val="130303356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Resim Yazılı Alıntı">
    <p:spTree>
      <p:nvGrpSpPr>
        <p:cNvPr id="1" name=""/>
        <p:cNvGrpSpPr/>
        <p:nvPr/>
      </p:nvGrpSpPr>
      <p:grpSpPr>
        <a:xfrm>
          <a:off x="0" y="0"/>
          <a:ext cx="0" cy="0"/>
          <a:chOff x="0" y="0"/>
          <a:chExt cx="0" cy="0"/>
        </a:xfrm>
      </p:grpSpPr>
      <p:grpSp>
        <p:nvGrpSpPr>
          <p:cNvPr id="3" name="Group 2"/>
          <p:cNvGrpSpPr/>
          <p:nvPr/>
        </p:nvGrpSpPr>
        <p:grpSpPr>
          <a:xfrm>
            <a:off x="-1588" y="0"/>
            <a:ext cx="9145588" cy="6860798"/>
            <a:chOff x="-1588" y="0"/>
            <a:chExt cx="9145588" cy="6860798"/>
          </a:xfrm>
        </p:grpSpPr>
        <p:sp>
          <p:nvSpPr>
            <p:cNvPr id="13" name="Rectangle 12"/>
            <p:cNvSpPr/>
            <p:nvPr/>
          </p:nvSpPr>
          <p:spPr>
            <a:xfrm>
              <a:off x="0" y="0"/>
              <a:ext cx="9118832"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rcRect/>
              <a:stretch>
                <a:fillRect l="-16713" r="-16989"/>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629943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5689832" y="0"/>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6299432" y="5870198"/>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Freeform 5"/>
            <p:cNvSpPr/>
            <p:nvPr/>
          </p:nvSpPr>
          <p:spPr bwMode="gray">
            <a:xfrm rot="21010068">
              <a:off x="6359946" y="4309201"/>
              <a:ext cx="2377690" cy="317748"/>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1" name="Freeform 10"/>
            <p:cNvSpPr/>
            <p:nvPr/>
          </p:nvSpPr>
          <p:spPr bwMode="gray">
            <a:xfrm>
              <a:off x="485023" y="4381500"/>
              <a:ext cx="8182128" cy="2130508"/>
            </a:xfrm>
            <a:custGeom>
              <a:avLst/>
              <a:gdLst/>
              <a:ahLst/>
              <a:cxnLst/>
              <a:rect l="l" t="t" r="r" b="b"/>
              <a:pathLst>
                <a:path w="10000" h="9621">
                  <a:moveTo>
                    <a:pt x="0" y="0"/>
                  </a:moveTo>
                  <a:lnTo>
                    <a:pt x="0" y="2411"/>
                  </a:lnTo>
                  <a:lnTo>
                    <a:pt x="0" y="9586"/>
                  </a:lnTo>
                  <a:lnTo>
                    <a:pt x="0" y="9621"/>
                  </a:lnTo>
                  <a:lnTo>
                    <a:pt x="10000" y="9585"/>
                  </a:lnTo>
                  <a:cubicBezTo>
                    <a:pt x="9997" y="8144"/>
                    <a:pt x="10003" y="9571"/>
                    <a:pt x="10000" y="9586"/>
                  </a:cubicBezTo>
                  <a:cubicBezTo>
                    <a:pt x="9997" y="7194"/>
                    <a:pt x="9993" y="4803"/>
                    <a:pt x="9990" y="2411"/>
                  </a:cubicBezTo>
                  <a:lnTo>
                    <a:pt x="9990" y="0"/>
                  </a:lnTo>
                  <a:lnTo>
                    <a:pt x="9990" y="0"/>
                  </a:lnTo>
                  <a:lnTo>
                    <a:pt x="9534" y="253"/>
                  </a:lnTo>
                  <a:lnTo>
                    <a:pt x="9084" y="477"/>
                  </a:lnTo>
                  <a:lnTo>
                    <a:pt x="8628" y="669"/>
                  </a:lnTo>
                  <a:lnTo>
                    <a:pt x="8177" y="847"/>
                  </a:lnTo>
                  <a:lnTo>
                    <a:pt x="7726" y="984"/>
                  </a:lnTo>
                  <a:lnTo>
                    <a:pt x="7279" y="1087"/>
                  </a:lnTo>
                  <a:lnTo>
                    <a:pt x="6832" y="1176"/>
                  </a:lnTo>
                  <a:lnTo>
                    <a:pt x="6393" y="1236"/>
                  </a:lnTo>
                  <a:lnTo>
                    <a:pt x="5962" y="1279"/>
                  </a:lnTo>
                  <a:lnTo>
                    <a:pt x="5534" y="1294"/>
                  </a:lnTo>
                  <a:lnTo>
                    <a:pt x="5120" y="1294"/>
                  </a:lnTo>
                  <a:lnTo>
                    <a:pt x="4709" y="1294"/>
                  </a:lnTo>
                  <a:lnTo>
                    <a:pt x="4311" y="1266"/>
                  </a:lnTo>
                  <a:lnTo>
                    <a:pt x="3923" y="1221"/>
                  </a:lnTo>
                  <a:lnTo>
                    <a:pt x="3548" y="1161"/>
                  </a:lnTo>
                  <a:lnTo>
                    <a:pt x="3187" y="1101"/>
                  </a:lnTo>
                  <a:lnTo>
                    <a:pt x="2840" y="1026"/>
                  </a:lnTo>
                  <a:lnTo>
                    <a:pt x="2505" y="954"/>
                  </a:lnTo>
                  <a:lnTo>
                    <a:pt x="2192" y="865"/>
                  </a:lnTo>
                  <a:lnTo>
                    <a:pt x="1889" y="775"/>
                  </a:lnTo>
                  <a:lnTo>
                    <a:pt x="1346" y="579"/>
                  </a:lnTo>
                  <a:lnTo>
                    <a:pt x="882" y="400"/>
                  </a:lnTo>
                  <a:lnTo>
                    <a:pt x="511" y="253"/>
                  </a:lnTo>
                  <a:lnTo>
                    <a:pt x="234" y="118"/>
                  </a:lnTo>
                  <a:lnTo>
                    <a:pt x="0" y="0"/>
                  </a:lnTo>
                  <a:lnTo>
                    <a:pt x="0" y="0"/>
                  </a:lnTo>
                  <a:close/>
                </a:path>
              </a:pathLst>
            </a:custGeom>
            <a:solidFill>
              <a:schemeClr val="bg1"/>
            </a:solidFill>
            <a:ln>
              <a:noFill/>
            </a:ln>
          </p:spPr>
        </p:sp>
        <p:sp>
          <p:nvSpPr>
            <p:cNvPr id="24" name="Freeform 5"/>
            <p:cNvSpPr>
              <a:spLocks noEditPoints="1"/>
            </p:cNvSpPr>
            <p:nvPr/>
          </p:nvSpPr>
          <p:spPr bwMode="gray">
            <a:xfrm>
              <a:off x="0" y="0"/>
              <a:ext cx="9144000" cy="6858000"/>
            </a:xfrm>
            <a:custGeom>
              <a:avLst/>
              <a:gdLst/>
              <a:ahLst/>
              <a:cxnLst/>
              <a:rect l="0" t="0" r="r" b="b"/>
              <a:pathLst>
                <a:path w="5760" h="4320">
                  <a:moveTo>
                    <a:pt x="0" y="0"/>
                  </a:moveTo>
                  <a:lnTo>
                    <a:pt x="0" y="4320"/>
                  </a:lnTo>
                  <a:lnTo>
                    <a:pt x="5760" y="4320"/>
                  </a:lnTo>
                  <a:lnTo>
                    <a:pt x="5760" y="0"/>
                  </a:lnTo>
                  <a:lnTo>
                    <a:pt x="0" y="0"/>
                  </a:lnTo>
                  <a:close/>
                  <a:moveTo>
                    <a:pt x="5444" y="4004"/>
                  </a:moveTo>
                  <a:lnTo>
                    <a:pt x="324" y="4004"/>
                  </a:lnTo>
                  <a:lnTo>
                    <a:pt x="324" y="324"/>
                  </a:lnTo>
                  <a:lnTo>
                    <a:pt x="5444" y="324"/>
                  </a:lnTo>
                  <a:lnTo>
                    <a:pt x="5444" y="4004"/>
                  </a:lnTo>
                  <a:close/>
                </a:path>
              </a:pathLst>
            </a:custGeom>
            <a:solidFill>
              <a:srgbClr val="FFFFFF"/>
            </a:solidFill>
            <a:ln>
              <a:noFill/>
            </a:ln>
            <a:extLst>
              <a:ext uri="{91240B29-F687-4f45-9708-019B960494DF}">
                <a14:hiddenLine xmlns:a14="http://schemas.microsoft.com/office/drawing/2010/main" xmlns="" w="9525">
                  <a:solidFill>
                    <a:srgbClr val="000000"/>
                  </a:solidFill>
                  <a:round/>
                  <a:headEnd/>
                  <a:tailEnd/>
                </a14:hiddenLine>
              </a:ext>
            </a:extLst>
          </p:spPr>
        </p:sp>
      </p:grpSp>
      <p:sp>
        <p:nvSpPr>
          <p:cNvPr id="23" name="TextBox 22"/>
          <p:cNvSpPr txBox="1"/>
          <p:nvPr/>
        </p:nvSpPr>
        <p:spPr bwMode="gray">
          <a:xfrm>
            <a:off x="647430" y="651690"/>
            <a:ext cx="601591" cy="1323439"/>
          </a:xfrm>
          <a:prstGeom prst="rect">
            <a:avLst/>
          </a:prstGeom>
          <a:noFill/>
        </p:spPr>
        <p:txBody>
          <a:bodyPr wrap="square" rtlCol="0">
            <a:spAutoFit/>
          </a:bodyPr>
          <a:lstStyle/>
          <a:p>
            <a:pPr algn="r"/>
            <a:r>
              <a:rPr lang="en-US" sz="8000" b="0" i="0" dirty="0">
                <a:solidFill>
                  <a:schemeClr val="accent1">
                    <a:lumMod val="60000"/>
                    <a:lumOff val="40000"/>
                  </a:schemeClr>
                </a:solidFill>
                <a:latin typeface="Arial"/>
                <a:cs typeface="Arial"/>
              </a:rPr>
              <a:t>“</a:t>
            </a:r>
          </a:p>
        </p:txBody>
      </p:sp>
      <p:sp>
        <p:nvSpPr>
          <p:cNvPr id="14" name="TextBox 13"/>
          <p:cNvSpPr txBox="1"/>
          <p:nvPr/>
        </p:nvSpPr>
        <p:spPr bwMode="gray">
          <a:xfrm>
            <a:off x="7069418" y="2900292"/>
            <a:ext cx="619063" cy="1323439"/>
          </a:xfrm>
          <a:prstGeom prst="rect">
            <a:avLst/>
          </a:prstGeom>
          <a:noFill/>
        </p:spPr>
        <p:txBody>
          <a:bodyPr wrap="square" rtlCol="0">
            <a:spAutoFit/>
          </a:bodyPr>
          <a:lstStyle/>
          <a:p>
            <a:pPr algn="r"/>
            <a:r>
              <a:rPr lang="en-US" sz="8000" b="0" i="0" dirty="0">
                <a:solidFill>
                  <a:schemeClr val="accent1">
                    <a:lumMod val="60000"/>
                    <a:lumOff val="40000"/>
                  </a:schemeClr>
                </a:solidFill>
                <a:latin typeface="Arial"/>
                <a:cs typeface="Arial"/>
              </a:rPr>
              <a:t>”</a:t>
            </a:r>
          </a:p>
        </p:txBody>
      </p:sp>
      <p:sp>
        <p:nvSpPr>
          <p:cNvPr id="2" name="Title 1"/>
          <p:cNvSpPr>
            <a:spLocks noGrp="1"/>
          </p:cNvSpPr>
          <p:nvPr>
            <p:ph type="title"/>
          </p:nvPr>
        </p:nvSpPr>
        <p:spPr>
          <a:xfrm>
            <a:off x="1128060" y="927099"/>
            <a:ext cx="6160385" cy="2882179"/>
          </a:xfrm>
        </p:spPr>
        <p:txBody>
          <a:bodyPr anchor="ctr"/>
          <a:lstStyle>
            <a:lvl1pPr>
              <a:defRPr sz="3600"/>
            </a:lvl1pPr>
          </a:lstStyle>
          <a:p>
            <a:r>
              <a:rPr lang="tr-TR" smtClean="0"/>
              <a:t>Asıl başlık stili için tıklatın</a:t>
            </a:r>
            <a:endParaRPr lang="en-US" dirty="0"/>
          </a:p>
        </p:txBody>
      </p:sp>
      <p:sp>
        <p:nvSpPr>
          <p:cNvPr id="17" name="Text Placeholder 3"/>
          <p:cNvSpPr>
            <a:spLocks noGrp="1"/>
          </p:cNvSpPr>
          <p:nvPr>
            <p:ph type="body" sz="half" idx="13"/>
          </p:nvPr>
        </p:nvSpPr>
        <p:spPr bwMode="gray">
          <a:xfrm>
            <a:off x="1387278" y="3809278"/>
            <a:ext cx="5646143" cy="333113"/>
          </a:xfrm>
        </p:spPr>
        <p:txBody>
          <a:bodyPr>
            <a:normAutofit/>
          </a:bodyPr>
          <a:lstStyle>
            <a:lvl1pPr marL="0" indent="0">
              <a:buNone/>
              <a:defRPr lang="en-US" sz="1400" b="0" i="0" kern="1200" cap="small" dirty="0">
                <a:solidFill>
                  <a:schemeClr val="accent1">
                    <a:lumMod val="60000"/>
                    <a:lumOff val="40000"/>
                  </a:schemeClr>
                </a:solidFill>
                <a:latin typeface="+mn-lt"/>
                <a:ea typeface="+mn-ea"/>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Ana metin stillerini düzenlemek için tıklatın</a:t>
            </a:r>
          </a:p>
        </p:txBody>
      </p:sp>
      <p:sp>
        <p:nvSpPr>
          <p:cNvPr id="16" name="Text Placeholder 3"/>
          <p:cNvSpPr>
            <a:spLocks noGrp="1"/>
          </p:cNvSpPr>
          <p:nvPr>
            <p:ph type="body" sz="half" idx="2"/>
          </p:nvPr>
        </p:nvSpPr>
        <p:spPr>
          <a:xfrm>
            <a:off x="866440" y="5000816"/>
            <a:ext cx="6343673" cy="1010619"/>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Ana metin stillerini düzenlemek için tıklatın</a:t>
            </a:r>
          </a:p>
        </p:txBody>
      </p:sp>
      <p:sp>
        <p:nvSpPr>
          <p:cNvPr id="4" name="Date Placeholder 3"/>
          <p:cNvSpPr>
            <a:spLocks noGrp="1"/>
          </p:cNvSpPr>
          <p:nvPr>
            <p:ph type="dt" sz="half" idx="10"/>
          </p:nvPr>
        </p:nvSpPr>
        <p:spPr/>
        <p:txBody>
          <a:bodyPr/>
          <a:lstStyle/>
          <a:p>
            <a:endParaRPr lang="tr-TR"/>
          </a:p>
        </p:txBody>
      </p:sp>
      <p:sp>
        <p:nvSpPr>
          <p:cNvPr id="5" name="Footer Placeholder 4"/>
          <p:cNvSpPr>
            <a:spLocks noGrp="1"/>
          </p:cNvSpPr>
          <p:nvPr>
            <p:ph type="ftr" sz="quarter" idx="11"/>
          </p:nvPr>
        </p:nvSpPr>
        <p:spPr/>
        <p:txBody>
          <a:bodyPr/>
          <a:lstStyle/>
          <a:p>
            <a:endParaRPr lang="tr-TR"/>
          </a:p>
        </p:txBody>
      </p:sp>
      <p:sp>
        <p:nvSpPr>
          <p:cNvPr id="9" name="Rectangle 8"/>
          <p:cNvSpPr/>
          <p:nvPr/>
        </p:nvSpPr>
        <p:spPr>
          <a:xfrm>
            <a:off x="7745644" y="0"/>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a:xfrm>
            <a:off x="7678616" y="295730"/>
            <a:ext cx="791308" cy="767687"/>
          </a:xfrm>
          <a:prstGeom prst="rect">
            <a:avLst/>
          </a:prstGeom>
        </p:spPr>
        <p:txBody>
          <a:bodyPr/>
          <a:lstStyle>
            <a:lvl1pPr algn="ctr">
              <a:defRPr sz="2800"/>
            </a:lvl1pPr>
          </a:lstStyle>
          <a:p>
            <a:fld id="{ED049265-6B95-4B1B-8E11-C59B0ECF9412}" type="slidenum">
              <a:rPr lang="tr-TR" smtClean="0"/>
              <a:pPr/>
              <a:t>‹#›</a:t>
            </a:fld>
            <a:endParaRPr lang="tr-TR"/>
          </a:p>
        </p:txBody>
      </p:sp>
    </p:spTree>
    <p:extLst>
      <p:ext uri="{BB962C8B-B14F-4D97-AF65-F5344CB8AC3E}">
        <p14:creationId xmlns:p14="http://schemas.microsoft.com/office/powerpoint/2010/main" val="4687804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İsim Kartı">
    <p:spTree>
      <p:nvGrpSpPr>
        <p:cNvPr id="1" name=""/>
        <p:cNvGrpSpPr/>
        <p:nvPr/>
      </p:nvGrpSpPr>
      <p:grpSpPr>
        <a:xfrm>
          <a:off x="0" y="0"/>
          <a:ext cx="0" cy="0"/>
          <a:chOff x="0" y="0"/>
          <a:chExt cx="0" cy="0"/>
        </a:xfrm>
      </p:grpSpPr>
      <p:grpSp>
        <p:nvGrpSpPr>
          <p:cNvPr id="9" name="Group 8"/>
          <p:cNvGrpSpPr/>
          <p:nvPr/>
        </p:nvGrpSpPr>
        <p:grpSpPr>
          <a:xfrm>
            <a:off x="-1588" y="0"/>
            <a:ext cx="9145588" cy="6860798"/>
            <a:chOff x="-1588" y="0"/>
            <a:chExt cx="9145588" cy="6860798"/>
          </a:xfrm>
        </p:grpSpPr>
        <p:sp>
          <p:nvSpPr>
            <p:cNvPr id="10" name="Rectangle 9"/>
            <p:cNvSpPr/>
            <p:nvPr/>
          </p:nvSpPr>
          <p:spPr>
            <a:xfrm>
              <a:off x="0" y="0"/>
              <a:ext cx="9118832"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rcRect/>
              <a:stretch>
                <a:fillRect l="-16713" r="-16989"/>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10"/>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2" name="Oval 11"/>
            <p:cNvSpPr/>
            <p:nvPr/>
          </p:nvSpPr>
          <p:spPr>
            <a:xfrm>
              <a:off x="629943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Oval 12"/>
            <p:cNvSpPr/>
            <p:nvPr/>
          </p:nvSpPr>
          <p:spPr>
            <a:xfrm>
              <a:off x="5689832" y="0"/>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Oval 13"/>
            <p:cNvSpPr/>
            <p:nvPr/>
          </p:nvSpPr>
          <p:spPr>
            <a:xfrm>
              <a:off x="6299432" y="5870198"/>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Freeform 5"/>
            <p:cNvSpPr/>
            <p:nvPr/>
          </p:nvSpPr>
          <p:spPr bwMode="gray">
            <a:xfrm rot="21010068">
              <a:off x="6359946" y="4311243"/>
              <a:ext cx="2377690" cy="317748"/>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Freeform 7"/>
            <p:cNvSpPr/>
            <p:nvPr/>
          </p:nvSpPr>
          <p:spPr bwMode="gray">
            <a:xfrm>
              <a:off x="485023" y="4381500"/>
              <a:ext cx="8182128" cy="2130508"/>
            </a:xfrm>
            <a:custGeom>
              <a:avLst/>
              <a:gdLst/>
              <a:ahLst/>
              <a:cxnLst/>
              <a:rect l="l" t="t" r="r" b="b"/>
              <a:pathLst>
                <a:path w="10000" h="9621">
                  <a:moveTo>
                    <a:pt x="0" y="0"/>
                  </a:moveTo>
                  <a:lnTo>
                    <a:pt x="0" y="2411"/>
                  </a:lnTo>
                  <a:lnTo>
                    <a:pt x="0" y="9586"/>
                  </a:lnTo>
                  <a:lnTo>
                    <a:pt x="0" y="9621"/>
                  </a:lnTo>
                  <a:lnTo>
                    <a:pt x="10000" y="9585"/>
                  </a:lnTo>
                  <a:cubicBezTo>
                    <a:pt x="9997" y="8144"/>
                    <a:pt x="10003" y="9571"/>
                    <a:pt x="10000" y="9586"/>
                  </a:cubicBezTo>
                  <a:cubicBezTo>
                    <a:pt x="9997" y="7194"/>
                    <a:pt x="9993" y="4803"/>
                    <a:pt x="9990" y="2411"/>
                  </a:cubicBezTo>
                  <a:lnTo>
                    <a:pt x="9990" y="0"/>
                  </a:lnTo>
                  <a:lnTo>
                    <a:pt x="9990" y="0"/>
                  </a:lnTo>
                  <a:lnTo>
                    <a:pt x="9534" y="253"/>
                  </a:lnTo>
                  <a:lnTo>
                    <a:pt x="9084" y="477"/>
                  </a:lnTo>
                  <a:lnTo>
                    <a:pt x="8628" y="669"/>
                  </a:lnTo>
                  <a:lnTo>
                    <a:pt x="8177" y="847"/>
                  </a:lnTo>
                  <a:lnTo>
                    <a:pt x="7726" y="984"/>
                  </a:lnTo>
                  <a:lnTo>
                    <a:pt x="7279" y="1087"/>
                  </a:lnTo>
                  <a:lnTo>
                    <a:pt x="6832" y="1176"/>
                  </a:lnTo>
                  <a:lnTo>
                    <a:pt x="6393" y="1236"/>
                  </a:lnTo>
                  <a:lnTo>
                    <a:pt x="5962" y="1279"/>
                  </a:lnTo>
                  <a:lnTo>
                    <a:pt x="5534" y="1294"/>
                  </a:lnTo>
                  <a:lnTo>
                    <a:pt x="5120" y="1294"/>
                  </a:lnTo>
                  <a:lnTo>
                    <a:pt x="4709" y="1294"/>
                  </a:lnTo>
                  <a:lnTo>
                    <a:pt x="4311" y="1266"/>
                  </a:lnTo>
                  <a:lnTo>
                    <a:pt x="3923" y="1221"/>
                  </a:lnTo>
                  <a:lnTo>
                    <a:pt x="3548" y="1161"/>
                  </a:lnTo>
                  <a:lnTo>
                    <a:pt x="3187" y="1101"/>
                  </a:lnTo>
                  <a:lnTo>
                    <a:pt x="2840" y="1026"/>
                  </a:lnTo>
                  <a:lnTo>
                    <a:pt x="2505" y="954"/>
                  </a:lnTo>
                  <a:lnTo>
                    <a:pt x="2192" y="865"/>
                  </a:lnTo>
                  <a:lnTo>
                    <a:pt x="1889" y="775"/>
                  </a:lnTo>
                  <a:lnTo>
                    <a:pt x="1346" y="579"/>
                  </a:lnTo>
                  <a:lnTo>
                    <a:pt x="882" y="400"/>
                  </a:lnTo>
                  <a:lnTo>
                    <a:pt x="511" y="253"/>
                  </a:lnTo>
                  <a:lnTo>
                    <a:pt x="234" y="118"/>
                  </a:lnTo>
                  <a:lnTo>
                    <a:pt x="0" y="0"/>
                  </a:lnTo>
                  <a:lnTo>
                    <a:pt x="0" y="0"/>
                  </a:lnTo>
                  <a:close/>
                </a:path>
              </a:pathLst>
            </a:custGeom>
            <a:solidFill>
              <a:schemeClr val="bg1"/>
            </a:solidFill>
            <a:ln>
              <a:noFill/>
            </a:ln>
          </p:spPr>
        </p:sp>
        <p:sp>
          <p:nvSpPr>
            <p:cNvPr id="17" name="Freeform 5"/>
            <p:cNvSpPr>
              <a:spLocks noEditPoints="1"/>
            </p:cNvSpPr>
            <p:nvPr/>
          </p:nvSpPr>
          <p:spPr bwMode="gray">
            <a:xfrm>
              <a:off x="0" y="0"/>
              <a:ext cx="9144000" cy="6858000"/>
            </a:xfrm>
            <a:custGeom>
              <a:avLst/>
              <a:gdLst/>
              <a:ahLst/>
              <a:cxnLst/>
              <a:rect l="0" t="0" r="r" b="b"/>
              <a:pathLst>
                <a:path w="5760" h="4320">
                  <a:moveTo>
                    <a:pt x="0" y="0"/>
                  </a:moveTo>
                  <a:lnTo>
                    <a:pt x="0" y="4320"/>
                  </a:lnTo>
                  <a:lnTo>
                    <a:pt x="5760" y="4320"/>
                  </a:lnTo>
                  <a:lnTo>
                    <a:pt x="5760" y="0"/>
                  </a:lnTo>
                  <a:lnTo>
                    <a:pt x="0" y="0"/>
                  </a:lnTo>
                  <a:close/>
                  <a:moveTo>
                    <a:pt x="5444" y="4004"/>
                  </a:moveTo>
                  <a:lnTo>
                    <a:pt x="324" y="4004"/>
                  </a:lnTo>
                  <a:lnTo>
                    <a:pt x="324" y="324"/>
                  </a:lnTo>
                  <a:lnTo>
                    <a:pt x="5444" y="324"/>
                  </a:lnTo>
                  <a:lnTo>
                    <a:pt x="5444" y="4004"/>
                  </a:lnTo>
                  <a:close/>
                </a:path>
              </a:pathLst>
            </a:custGeom>
            <a:solidFill>
              <a:srgbClr val="FFFFFF"/>
            </a:solidFill>
            <a:ln>
              <a:noFill/>
            </a:ln>
            <a:extLst>
              <a:ext uri="{91240B29-F687-4f45-9708-019B960494DF}">
                <a14:hiddenLine xmlns:a14="http://schemas.microsoft.com/office/drawing/2010/main" xmlns="" w="9525">
                  <a:solidFill>
                    <a:srgbClr val="000000"/>
                  </a:solidFill>
                  <a:round/>
                  <a:headEnd/>
                  <a:tailEnd/>
                </a14:hiddenLine>
              </a:ext>
            </a:extLst>
          </p:spPr>
        </p:sp>
      </p:grpSp>
      <p:sp>
        <p:nvSpPr>
          <p:cNvPr id="2" name="Title 1"/>
          <p:cNvSpPr>
            <a:spLocks noGrp="1"/>
          </p:cNvSpPr>
          <p:nvPr>
            <p:ph type="title"/>
          </p:nvPr>
        </p:nvSpPr>
        <p:spPr>
          <a:xfrm>
            <a:off x="866440" y="2057400"/>
            <a:ext cx="6422005" cy="2095500"/>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866441" y="5024908"/>
            <a:ext cx="6422004" cy="994891"/>
          </a:xfrm>
        </p:spPr>
        <p:txBody>
          <a:bodyPr anchor="t"/>
          <a:lstStyle>
            <a:lvl1pPr marL="0" indent="0" algn="l">
              <a:buNone/>
              <a:defRPr sz="2000" cap="none">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Ana metin stillerini düzenlemek için tıklatın</a:t>
            </a:r>
          </a:p>
        </p:txBody>
      </p:sp>
      <p:sp>
        <p:nvSpPr>
          <p:cNvPr id="4" name="Date Placeholder 3"/>
          <p:cNvSpPr>
            <a:spLocks noGrp="1"/>
          </p:cNvSpPr>
          <p:nvPr>
            <p:ph type="dt" sz="half" idx="10"/>
          </p:nvPr>
        </p:nvSpPr>
        <p:spPr/>
        <p:txBody>
          <a:bodyPr/>
          <a:lstStyle/>
          <a:p>
            <a:endParaRPr lang="tr-TR"/>
          </a:p>
        </p:txBody>
      </p:sp>
      <p:sp>
        <p:nvSpPr>
          <p:cNvPr id="5" name="Footer Placeholder 4"/>
          <p:cNvSpPr>
            <a:spLocks noGrp="1"/>
          </p:cNvSpPr>
          <p:nvPr>
            <p:ph type="ftr" sz="quarter" idx="11"/>
          </p:nvPr>
        </p:nvSpPr>
        <p:spPr/>
        <p:txBody>
          <a:bodyPr/>
          <a:lstStyle/>
          <a:p>
            <a:endParaRPr lang="tr-TR"/>
          </a:p>
        </p:txBody>
      </p:sp>
      <p:sp>
        <p:nvSpPr>
          <p:cNvPr id="7" name="Rectangle 6"/>
          <p:cNvSpPr/>
          <p:nvPr/>
        </p:nvSpPr>
        <p:spPr>
          <a:xfrm>
            <a:off x="7745644" y="0"/>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a:xfrm>
            <a:off x="7678616" y="295730"/>
            <a:ext cx="791308" cy="767687"/>
          </a:xfrm>
          <a:prstGeom prst="rect">
            <a:avLst/>
          </a:prstGeom>
        </p:spPr>
        <p:txBody>
          <a:bodyPr/>
          <a:lstStyle>
            <a:lvl1pPr algn="ctr">
              <a:defRPr sz="2800"/>
            </a:lvl1pPr>
          </a:lstStyle>
          <a:p>
            <a:fld id="{ED049265-6B95-4B1B-8E11-C59B0ECF9412}" type="slidenum">
              <a:rPr lang="tr-TR" smtClean="0"/>
              <a:pPr/>
              <a:t>‹#›</a:t>
            </a:fld>
            <a:endParaRPr lang="tr-TR"/>
          </a:p>
        </p:txBody>
      </p:sp>
    </p:spTree>
    <p:extLst>
      <p:ext uri="{BB962C8B-B14F-4D97-AF65-F5344CB8AC3E}">
        <p14:creationId xmlns:p14="http://schemas.microsoft.com/office/powerpoint/2010/main" val="190023709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Sütun">
    <p:spTree>
      <p:nvGrpSpPr>
        <p:cNvPr id="1" name=""/>
        <p:cNvGrpSpPr/>
        <p:nvPr/>
      </p:nvGrpSpPr>
      <p:grpSpPr>
        <a:xfrm>
          <a:off x="0" y="0"/>
          <a:ext cx="0" cy="0"/>
          <a:chOff x="0" y="0"/>
          <a:chExt cx="0" cy="0"/>
        </a:xfrm>
      </p:grpSpPr>
      <p:sp>
        <p:nvSpPr>
          <p:cNvPr id="2" name="Title 1"/>
          <p:cNvSpPr>
            <a:spLocks noGrp="1"/>
          </p:cNvSpPr>
          <p:nvPr>
            <p:ph type="title"/>
          </p:nvPr>
        </p:nvSpPr>
        <p:spPr>
          <a:xfrm>
            <a:off x="866440" y="927100"/>
            <a:ext cx="6423593" cy="709864"/>
          </a:xfrm>
        </p:spPr>
        <p:txBody>
          <a:bodyPr/>
          <a:lstStyle>
            <a:lvl1pPr>
              <a:defRPr sz="3200"/>
            </a:lvl1pPr>
          </a:lstStyle>
          <a:p>
            <a:r>
              <a:rPr lang="tr-TR" smtClean="0"/>
              <a:t>Asıl başlık stili için tıklatın</a:t>
            </a:r>
            <a:endParaRPr lang="en-US" dirty="0"/>
          </a:p>
        </p:txBody>
      </p:sp>
      <p:sp>
        <p:nvSpPr>
          <p:cNvPr id="3" name="Text Placeholder 2"/>
          <p:cNvSpPr>
            <a:spLocks noGrp="1"/>
          </p:cNvSpPr>
          <p:nvPr>
            <p:ph type="body" idx="1"/>
          </p:nvPr>
        </p:nvSpPr>
        <p:spPr>
          <a:xfrm>
            <a:off x="866440" y="2489200"/>
            <a:ext cx="2313432" cy="657962"/>
          </a:xfrm>
        </p:spPr>
        <p:txBody>
          <a:bodyPr anchor="b">
            <a:noAutofit/>
          </a:bodyPr>
          <a:lstStyle>
            <a:lvl1pPr marL="0" indent="0">
              <a:buNone/>
              <a:defRPr sz="20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Ana metin stillerini düzenlemek için tıklatın</a:t>
            </a:r>
          </a:p>
        </p:txBody>
      </p:sp>
      <p:sp>
        <p:nvSpPr>
          <p:cNvPr id="22" name="Text Placeholder 3"/>
          <p:cNvSpPr>
            <a:spLocks noGrp="1"/>
          </p:cNvSpPr>
          <p:nvPr>
            <p:ph type="body" sz="half" idx="15"/>
          </p:nvPr>
        </p:nvSpPr>
        <p:spPr>
          <a:xfrm>
            <a:off x="866440" y="3147164"/>
            <a:ext cx="2313432" cy="2888366"/>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Ana metin stillerini düzenlemek için tıklatın</a:t>
            </a:r>
          </a:p>
        </p:txBody>
      </p:sp>
      <p:sp>
        <p:nvSpPr>
          <p:cNvPr id="5" name="Text Placeholder 4"/>
          <p:cNvSpPr>
            <a:spLocks noGrp="1"/>
          </p:cNvSpPr>
          <p:nvPr>
            <p:ph type="body" sz="quarter" idx="3"/>
          </p:nvPr>
        </p:nvSpPr>
        <p:spPr>
          <a:xfrm>
            <a:off x="3405614" y="2489200"/>
            <a:ext cx="2318918" cy="657962"/>
          </a:xfrm>
        </p:spPr>
        <p:txBody>
          <a:bodyPr anchor="b">
            <a:noAutofit/>
          </a:bodyPr>
          <a:lstStyle>
            <a:lvl1pPr marL="0" indent="0">
              <a:buNone/>
              <a:defRPr sz="20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Ana metin stillerini düzenlemek için tıklatın</a:t>
            </a:r>
          </a:p>
        </p:txBody>
      </p:sp>
      <p:sp>
        <p:nvSpPr>
          <p:cNvPr id="23" name="Text Placeholder 3"/>
          <p:cNvSpPr>
            <a:spLocks noGrp="1"/>
          </p:cNvSpPr>
          <p:nvPr>
            <p:ph type="body" sz="half" idx="16"/>
          </p:nvPr>
        </p:nvSpPr>
        <p:spPr>
          <a:xfrm>
            <a:off x="3408471" y="3147164"/>
            <a:ext cx="2318918" cy="2888366"/>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Ana metin stillerini düzenlemek için tıklatın</a:t>
            </a:r>
          </a:p>
        </p:txBody>
      </p:sp>
      <p:sp>
        <p:nvSpPr>
          <p:cNvPr id="14" name="Text Placeholder 4"/>
          <p:cNvSpPr>
            <a:spLocks noGrp="1"/>
          </p:cNvSpPr>
          <p:nvPr>
            <p:ph type="body" sz="quarter" idx="13"/>
          </p:nvPr>
        </p:nvSpPr>
        <p:spPr>
          <a:xfrm>
            <a:off x="5958642" y="2489200"/>
            <a:ext cx="2318918" cy="657962"/>
          </a:xfrm>
        </p:spPr>
        <p:txBody>
          <a:bodyPr anchor="b">
            <a:noAutofit/>
          </a:bodyPr>
          <a:lstStyle>
            <a:lvl1pPr marL="0" indent="0">
              <a:buNone/>
              <a:defRPr sz="20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Ana metin stillerini düzenlemek için tıklatın</a:t>
            </a:r>
          </a:p>
        </p:txBody>
      </p:sp>
      <p:sp>
        <p:nvSpPr>
          <p:cNvPr id="24" name="Text Placeholder 3"/>
          <p:cNvSpPr>
            <a:spLocks noGrp="1"/>
          </p:cNvSpPr>
          <p:nvPr>
            <p:ph type="body" sz="half" idx="17"/>
          </p:nvPr>
        </p:nvSpPr>
        <p:spPr>
          <a:xfrm>
            <a:off x="5960935" y="3147164"/>
            <a:ext cx="2316625" cy="2888366"/>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Ana metin stillerini düzenlemek için tıklatın</a:t>
            </a:r>
          </a:p>
        </p:txBody>
      </p:sp>
      <p:cxnSp>
        <p:nvCxnSpPr>
          <p:cNvPr id="17" name="Straight Connector 16"/>
          <p:cNvCxnSpPr/>
          <p:nvPr/>
        </p:nvCxnSpPr>
        <p:spPr>
          <a:xfrm>
            <a:off x="3294530" y="2489201"/>
            <a:ext cx="0" cy="3546328"/>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5849521" y="2489201"/>
            <a:ext cx="0" cy="3546328"/>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a:xfrm>
            <a:off x="7678616" y="295730"/>
            <a:ext cx="791308" cy="767687"/>
          </a:xfrm>
          <a:prstGeom prst="rect">
            <a:avLst/>
          </a:prstGeom>
        </p:spPr>
        <p:txBody>
          <a:bodyPr/>
          <a:lstStyle>
            <a:lvl1pPr algn="ctr">
              <a:defRPr sz="2800"/>
            </a:lvl1pPr>
          </a:lstStyle>
          <a:p>
            <a:fld id="{ED049265-6B95-4B1B-8E11-C59B0ECF9412}" type="slidenum">
              <a:rPr lang="tr-TR" smtClean="0"/>
              <a:pPr/>
              <a:t>‹#›</a:t>
            </a:fld>
            <a:endParaRPr lang="tr-TR"/>
          </a:p>
        </p:txBody>
      </p:sp>
    </p:spTree>
    <p:extLst>
      <p:ext uri="{BB962C8B-B14F-4D97-AF65-F5344CB8AC3E}">
        <p14:creationId xmlns:p14="http://schemas.microsoft.com/office/powerpoint/2010/main" val="205549070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Resim Sütunu">
    <p:spTree>
      <p:nvGrpSpPr>
        <p:cNvPr id="1" name=""/>
        <p:cNvGrpSpPr/>
        <p:nvPr/>
      </p:nvGrpSpPr>
      <p:grpSpPr>
        <a:xfrm>
          <a:off x="0" y="0"/>
          <a:ext cx="0" cy="0"/>
          <a:chOff x="0" y="0"/>
          <a:chExt cx="0" cy="0"/>
        </a:xfrm>
      </p:grpSpPr>
      <p:sp>
        <p:nvSpPr>
          <p:cNvPr id="2" name="Title 1"/>
          <p:cNvSpPr>
            <a:spLocks noGrp="1"/>
          </p:cNvSpPr>
          <p:nvPr>
            <p:ph type="title"/>
          </p:nvPr>
        </p:nvSpPr>
        <p:spPr>
          <a:xfrm>
            <a:off x="866440" y="927100"/>
            <a:ext cx="6345260" cy="709864"/>
          </a:xfrm>
        </p:spPr>
        <p:txBody>
          <a:bodyPr/>
          <a:lstStyle>
            <a:lvl1pPr>
              <a:defRPr sz="3200"/>
            </a:lvl1pPr>
          </a:lstStyle>
          <a:p>
            <a:r>
              <a:rPr lang="tr-TR" smtClean="0"/>
              <a:t>Asıl başlık stili için tıklatın</a:t>
            </a:r>
            <a:endParaRPr lang="en-US" dirty="0"/>
          </a:p>
        </p:txBody>
      </p:sp>
      <p:sp>
        <p:nvSpPr>
          <p:cNvPr id="3" name="Text Placeholder 2"/>
          <p:cNvSpPr>
            <a:spLocks noGrp="1"/>
          </p:cNvSpPr>
          <p:nvPr>
            <p:ph type="body" idx="1"/>
          </p:nvPr>
        </p:nvSpPr>
        <p:spPr>
          <a:xfrm>
            <a:off x="866440" y="4179596"/>
            <a:ext cx="2313432" cy="657962"/>
          </a:xfrm>
        </p:spPr>
        <p:txBody>
          <a:bodyPr anchor="b">
            <a:noAutofit/>
          </a:bodyPr>
          <a:lstStyle>
            <a:lvl1pPr marL="0" indent="0">
              <a:buNone/>
              <a:defRPr sz="20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Ana metin stillerini düzenlemek için tıklatın</a:t>
            </a:r>
          </a:p>
        </p:txBody>
      </p:sp>
      <p:sp>
        <p:nvSpPr>
          <p:cNvPr id="22" name="Picture Placeholder 2"/>
          <p:cNvSpPr>
            <a:spLocks noGrp="1" noChangeAspect="1"/>
          </p:cNvSpPr>
          <p:nvPr>
            <p:ph type="pic" idx="15"/>
          </p:nvPr>
        </p:nvSpPr>
        <p:spPr>
          <a:xfrm>
            <a:off x="1019055" y="2489200"/>
            <a:ext cx="2015144" cy="1447342"/>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Resmi yer tutucuya sürükleyin veya eklemek için simgeyi tıklatın</a:t>
            </a:r>
            <a:endParaRPr lang="en-US" dirty="0"/>
          </a:p>
        </p:txBody>
      </p:sp>
      <p:sp>
        <p:nvSpPr>
          <p:cNvPr id="23" name="Text Placeholder 3"/>
          <p:cNvSpPr>
            <a:spLocks noGrp="1"/>
          </p:cNvSpPr>
          <p:nvPr>
            <p:ph type="body" sz="half" idx="18"/>
          </p:nvPr>
        </p:nvSpPr>
        <p:spPr>
          <a:xfrm>
            <a:off x="866439" y="4837558"/>
            <a:ext cx="2313432" cy="1187321"/>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Ana metin stillerini düzenlemek için tıklatın</a:t>
            </a:r>
          </a:p>
        </p:txBody>
      </p:sp>
      <p:sp>
        <p:nvSpPr>
          <p:cNvPr id="5" name="Text Placeholder 4"/>
          <p:cNvSpPr>
            <a:spLocks noGrp="1"/>
          </p:cNvSpPr>
          <p:nvPr>
            <p:ph type="body" sz="quarter" idx="3"/>
          </p:nvPr>
        </p:nvSpPr>
        <p:spPr>
          <a:xfrm>
            <a:off x="3411125" y="4179595"/>
            <a:ext cx="2318918" cy="657962"/>
          </a:xfrm>
        </p:spPr>
        <p:txBody>
          <a:bodyPr anchor="b">
            <a:noAutofit/>
          </a:bodyPr>
          <a:lstStyle>
            <a:lvl1pPr marL="0" indent="0">
              <a:buNone/>
              <a:defRPr sz="20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Ana metin stillerini düzenlemek için tıklatın</a:t>
            </a:r>
          </a:p>
        </p:txBody>
      </p:sp>
      <p:sp>
        <p:nvSpPr>
          <p:cNvPr id="38" name="Picture Placeholder 2"/>
          <p:cNvSpPr>
            <a:spLocks noGrp="1" noChangeAspect="1"/>
          </p:cNvSpPr>
          <p:nvPr>
            <p:ph type="pic" idx="21"/>
          </p:nvPr>
        </p:nvSpPr>
        <p:spPr>
          <a:xfrm>
            <a:off x="3553189" y="2489200"/>
            <a:ext cx="2015144" cy="1447342"/>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Resmi yer tutucuya sürükleyin veya eklemek için simgeyi tıklatın</a:t>
            </a:r>
            <a:endParaRPr lang="en-US" dirty="0"/>
          </a:p>
        </p:txBody>
      </p:sp>
      <p:sp>
        <p:nvSpPr>
          <p:cNvPr id="24" name="Text Placeholder 3"/>
          <p:cNvSpPr>
            <a:spLocks noGrp="1"/>
          </p:cNvSpPr>
          <p:nvPr>
            <p:ph type="body" sz="half" idx="19"/>
          </p:nvPr>
        </p:nvSpPr>
        <p:spPr>
          <a:xfrm>
            <a:off x="3411125" y="4848208"/>
            <a:ext cx="2318918" cy="1187321"/>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Ana metin stillerini düzenlemek için tıklatın</a:t>
            </a:r>
          </a:p>
        </p:txBody>
      </p:sp>
      <p:sp>
        <p:nvSpPr>
          <p:cNvPr id="14" name="Text Placeholder 4"/>
          <p:cNvSpPr>
            <a:spLocks noGrp="1"/>
          </p:cNvSpPr>
          <p:nvPr>
            <p:ph type="body" sz="quarter" idx="13"/>
          </p:nvPr>
        </p:nvSpPr>
        <p:spPr>
          <a:xfrm>
            <a:off x="5958642" y="4179596"/>
            <a:ext cx="2318918" cy="657962"/>
          </a:xfrm>
        </p:spPr>
        <p:txBody>
          <a:bodyPr anchor="b">
            <a:noAutofit/>
          </a:bodyPr>
          <a:lstStyle>
            <a:lvl1pPr marL="0" indent="0">
              <a:buNone/>
              <a:defRPr sz="20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Ana metin stillerini düzenlemek için tıklatın</a:t>
            </a:r>
          </a:p>
        </p:txBody>
      </p:sp>
      <p:sp>
        <p:nvSpPr>
          <p:cNvPr id="39" name="Picture Placeholder 2"/>
          <p:cNvSpPr>
            <a:spLocks noGrp="1" noChangeAspect="1"/>
          </p:cNvSpPr>
          <p:nvPr>
            <p:ph type="pic" idx="22"/>
          </p:nvPr>
        </p:nvSpPr>
        <p:spPr>
          <a:xfrm>
            <a:off x="6108641" y="2489200"/>
            <a:ext cx="2015144" cy="1447342"/>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Resmi yer tutucuya sürükleyin veya eklemek için simgeyi tıklatın</a:t>
            </a:r>
            <a:endParaRPr lang="en-US" dirty="0"/>
          </a:p>
        </p:txBody>
      </p:sp>
      <p:sp>
        <p:nvSpPr>
          <p:cNvPr id="27" name="Text Placeholder 3"/>
          <p:cNvSpPr>
            <a:spLocks noGrp="1"/>
          </p:cNvSpPr>
          <p:nvPr>
            <p:ph type="body" sz="half" idx="20"/>
          </p:nvPr>
        </p:nvSpPr>
        <p:spPr>
          <a:xfrm>
            <a:off x="5958642" y="4837558"/>
            <a:ext cx="2318918" cy="1187321"/>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Ana metin stillerini düzenlemek için tıklatın</a:t>
            </a:r>
          </a:p>
        </p:txBody>
      </p:sp>
      <p:cxnSp>
        <p:nvCxnSpPr>
          <p:cNvPr id="40" name="Straight Connector 39"/>
          <p:cNvCxnSpPr/>
          <p:nvPr/>
        </p:nvCxnSpPr>
        <p:spPr>
          <a:xfrm>
            <a:off x="3290019" y="2489201"/>
            <a:ext cx="0" cy="3546328"/>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41" name="Straight Connector 40"/>
          <p:cNvCxnSpPr/>
          <p:nvPr/>
        </p:nvCxnSpPr>
        <p:spPr>
          <a:xfrm>
            <a:off x="5849521" y="2489201"/>
            <a:ext cx="0" cy="3546328"/>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a:xfrm>
            <a:off x="7678616" y="295730"/>
            <a:ext cx="791308" cy="767687"/>
          </a:xfrm>
          <a:prstGeom prst="rect">
            <a:avLst/>
          </a:prstGeom>
        </p:spPr>
        <p:txBody>
          <a:bodyPr/>
          <a:lstStyle>
            <a:lvl1pPr algn="ctr">
              <a:defRPr sz="2800"/>
            </a:lvl1pPr>
          </a:lstStyle>
          <a:p>
            <a:fld id="{ED049265-6B95-4B1B-8E11-C59B0ECF9412}" type="slidenum">
              <a:rPr lang="tr-TR" smtClean="0"/>
              <a:pPr/>
              <a:t>‹#›</a:t>
            </a:fld>
            <a:endParaRPr lang="tr-TR"/>
          </a:p>
        </p:txBody>
      </p:sp>
    </p:spTree>
    <p:extLst>
      <p:ext uri="{BB962C8B-B14F-4D97-AF65-F5344CB8AC3E}">
        <p14:creationId xmlns:p14="http://schemas.microsoft.com/office/powerpoint/2010/main" val="6288326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nchor="t" anchorCtr="0"/>
          <a:lstStyle/>
          <a:p>
            <a:pPr lvl="0"/>
            <a:r>
              <a:rPr lang="tr-TR" smtClean="0"/>
              <a:t>Ana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a:xfrm>
            <a:off x="7621301" y="6387910"/>
            <a:ext cx="990599" cy="228659"/>
          </a:xfrm>
        </p:spPr>
        <p:txBody>
          <a:bodyPr/>
          <a:lstStyle/>
          <a:p>
            <a:endParaRPr lang="tr-TR"/>
          </a:p>
        </p:txBody>
      </p:sp>
      <p:sp>
        <p:nvSpPr>
          <p:cNvPr id="5" name="Footer Placeholder 4"/>
          <p:cNvSpPr>
            <a:spLocks noGrp="1"/>
          </p:cNvSpPr>
          <p:nvPr>
            <p:ph type="ftr" sz="quarter" idx="11"/>
          </p:nvPr>
        </p:nvSpPr>
        <p:spPr>
          <a:xfrm>
            <a:off x="516133" y="6387910"/>
            <a:ext cx="3859795" cy="228660"/>
          </a:xfrm>
        </p:spPr>
        <p:txBody>
          <a:bodyPr/>
          <a:lstStyle/>
          <a:p>
            <a:endParaRPr lang="tr-TR"/>
          </a:p>
        </p:txBody>
      </p:sp>
      <p:sp>
        <p:nvSpPr>
          <p:cNvPr id="6" name="Slide Number Placeholder 5"/>
          <p:cNvSpPr>
            <a:spLocks noGrp="1"/>
          </p:cNvSpPr>
          <p:nvPr>
            <p:ph type="sldNum" sz="quarter" idx="12"/>
          </p:nvPr>
        </p:nvSpPr>
        <p:spPr>
          <a:xfrm>
            <a:off x="7678616" y="295730"/>
            <a:ext cx="791308" cy="767687"/>
          </a:xfrm>
          <a:prstGeom prst="rect">
            <a:avLst/>
          </a:prstGeom>
        </p:spPr>
        <p:txBody>
          <a:bodyPr/>
          <a:lstStyle>
            <a:lvl1pPr algn="ctr">
              <a:defRPr sz="2800"/>
            </a:lvl1pPr>
          </a:lstStyle>
          <a:p>
            <a:fld id="{ED049265-6B95-4B1B-8E11-C59B0ECF9412}" type="slidenum">
              <a:rPr lang="tr-TR" smtClean="0"/>
              <a:pPr/>
              <a:t>‹#›</a:t>
            </a:fld>
            <a:endParaRPr lang="tr-TR"/>
          </a:p>
        </p:txBody>
      </p:sp>
    </p:spTree>
    <p:extLst>
      <p:ext uri="{BB962C8B-B14F-4D97-AF65-F5344CB8AC3E}">
        <p14:creationId xmlns:p14="http://schemas.microsoft.com/office/powerpoint/2010/main" val="31699649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grpSp>
        <p:nvGrpSpPr>
          <p:cNvPr id="7" name="Group 6"/>
          <p:cNvGrpSpPr/>
          <p:nvPr/>
        </p:nvGrpSpPr>
        <p:grpSpPr>
          <a:xfrm>
            <a:off x="-1588" y="0"/>
            <a:ext cx="9120420" cy="6860798"/>
            <a:chOff x="-1588" y="0"/>
            <a:chExt cx="9120420" cy="6860798"/>
          </a:xfrm>
        </p:grpSpPr>
        <p:sp>
          <p:nvSpPr>
            <p:cNvPr id="11" name="Rectangle 10"/>
            <p:cNvSpPr/>
            <p:nvPr/>
          </p:nvSpPr>
          <p:spPr>
            <a:xfrm>
              <a:off x="0" y="0"/>
              <a:ext cx="9118832"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rcRect/>
              <a:stretch>
                <a:fillRect l="-16713" r="-16989"/>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Oval 11"/>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Oval 12"/>
            <p:cNvSpPr/>
            <p:nvPr/>
          </p:nvSpPr>
          <p:spPr>
            <a:xfrm>
              <a:off x="629943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Oval 13"/>
            <p:cNvSpPr/>
            <p:nvPr/>
          </p:nvSpPr>
          <p:spPr>
            <a:xfrm>
              <a:off x="5689832" y="0"/>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6299432" y="5870198"/>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Freeform 5"/>
            <p:cNvSpPr/>
            <p:nvPr/>
          </p:nvSpPr>
          <p:spPr bwMode="gray">
            <a:xfrm rot="4966650">
              <a:off x="4673046" y="5107506"/>
              <a:ext cx="2377690" cy="317748"/>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grpSp>
      <p:sp>
        <p:nvSpPr>
          <p:cNvPr id="17" name="Rectangle 16"/>
          <p:cNvSpPr/>
          <p:nvPr/>
        </p:nvSpPr>
        <p:spPr>
          <a:xfrm>
            <a:off x="414867" y="402165"/>
            <a:ext cx="46105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0" name="Freeform 9"/>
          <p:cNvSpPr/>
          <p:nvPr/>
        </p:nvSpPr>
        <p:spPr bwMode="gray">
          <a:xfrm rot="5400000">
            <a:off x="1299309" y="1765596"/>
            <a:ext cx="5995993" cy="3326809"/>
          </a:xfrm>
          <a:custGeom>
            <a:avLst/>
            <a:gdLst/>
            <a:ahLst/>
            <a:cxnLst/>
            <a:rect l="0" t="0" r="r" b="b"/>
            <a:pathLst>
              <a:path w="4960" h="2752">
                <a:moveTo>
                  <a:pt x="0" y="0"/>
                </a:moveTo>
                <a:lnTo>
                  <a:pt x="0" y="324"/>
                </a:lnTo>
                <a:lnTo>
                  <a:pt x="0" y="1992"/>
                </a:lnTo>
                <a:lnTo>
                  <a:pt x="0" y="2752"/>
                </a:lnTo>
                <a:lnTo>
                  <a:pt x="4960" y="2752"/>
                </a:lnTo>
                <a:lnTo>
                  <a:pt x="4960" y="1992"/>
                </a:lnTo>
                <a:lnTo>
                  <a:pt x="4960" y="324"/>
                </a:lnTo>
                <a:lnTo>
                  <a:pt x="4960" y="0"/>
                </a:lnTo>
                <a:lnTo>
                  <a:pt x="4960" y="0"/>
                </a:lnTo>
                <a:lnTo>
                  <a:pt x="4734" y="34"/>
                </a:lnTo>
                <a:lnTo>
                  <a:pt x="4510" y="64"/>
                </a:lnTo>
                <a:lnTo>
                  <a:pt x="4284" y="90"/>
                </a:lnTo>
                <a:lnTo>
                  <a:pt x="4060" y="114"/>
                </a:lnTo>
                <a:lnTo>
                  <a:pt x="3836" y="132"/>
                </a:lnTo>
                <a:lnTo>
                  <a:pt x="3614" y="146"/>
                </a:lnTo>
                <a:lnTo>
                  <a:pt x="3392" y="158"/>
                </a:lnTo>
                <a:lnTo>
                  <a:pt x="3174" y="166"/>
                </a:lnTo>
                <a:lnTo>
                  <a:pt x="2960" y="172"/>
                </a:lnTo>
                <a:lnTo>
                  <a:pt x="2748" y="174"/>
                </a:lnTo>
                <a:lnTo>
                  <a:pt x="2542" y="174"/>
                </a:lnTo>
                <a:lnTo>
                  <a:pt x="2338" y="174"/>
                </a:lnTo>
                <a:lnTo>
                  <a:pt x="2140" y="170"/>
                </a:lnTo>
                <a:lnTo>
                  <a:pt x="1948" y="164"/>
                </a:lnTo>
                <a:lnTo>
                  <a:pt x="1762" y="156"/>
                </a:lnTo>
                <a:lnTo>
                  <a:pt x="1582" y="148"/>
                </a:lnTo>
                <a:lnTo>
                  <a:pt x="1410" y="138"/>
                </a:lnTo>
                <a:lnTo>
                  <a:pt x="1244" y="128"/>
                </a:lnTo>
                <a:lnTo>
                  <a:pt x="1088" y="116"/>
                </a:lnTo>
                <a:lnTo>
                  <a:pt x="938" y="104"/>
                </a:lnTo>
                <a:lnTo>
                  <a:pt x="668" y="78"/>
                </a:lnTo>
                <a:lnTo>
                  <a:pt x="438" y="54"/>
                </a:lnTo>
                <a:lnTo>
                  <a:pt x="254" y="34"/>
                </a:lnTo>
                <a:lnTo>
                  <a:pt x="116" y="16"/>
                </a:lnTo>
                <a:lnTo>
                  <a:pt x="0" y="0"/>
                </a:lnTo>
                <a:lnTo>
                  <a:pt x="0" y="0"/>
                </a:lnTo>
                <a:close/>
              </a:path>
            </a:pathLst>
          </a:custGeom>
          <a:solidFill>
            <a:schemeClr val="bg1"/>
          </a:solidFill>
          <a:ln>
            <a:noFill/>
          </a:ln>
        </p:spPr>
      </p:sp>
      <p:sp>
        <p:nvSpPr>
          <p:cNvPr id="18" name="Freeform 5"/>
          <p:cNvSpPr>
            <a:spLocks noEditPoints="1"/>
          </p:cNvSpPr>
          <p:nvPr/>
        </p:nvSpPr>
        <p:spPr bwMode="gray">
          <a:xfrm>
            <a:off x="0" y="0"/>
            <a:ext cx="9144000" cy="6858000"/>
          </a:xfrm>
          <a:custGeom>
            <a:avLst/>
            <a:gdLst/>
            <a:ahLst/>
            <a:cxnLst/>
            <a:rect l="0" t="0" r="r" b="b"/>
            <a:pathLst>
              <a:path w="5760" h="4320">
                <a:moveTo>
                  <a:pt x="0" y="0"/>
                </a:moveTo>
                <a:lnTo>
                  <a:pt x="0" y="4320"/>
                </a:lnTo>
                <a:lnTo>
                  <a:pt x="5760" y="4320"/>
                </a:lnTo>
                <a:lnTo>
                  <a:pt x="5760" y="0"/>
                </a:lnTo>
                <a:lnTo>
                  <a:pt x="0" y="0"/>
                </a:lnTo>
                <a:close/>
                <a:moveTo>
                  <a:pt x="5444" y="4004"/>
                </a:moveTo>
                <a:lnTo>
                  <a:pt x="324" y="4004"/>
                </a:lnTo>
                <a:lnTo>
                  <a:pt x="324" y="324"/>
                </a:lnTo>
                <a:lnTo>
                  <a:pt x="5444" y="324"/>
                </a:lnTo>
                <a:lnTo>
                  <a:pt x="5444" y="4004"/>
                </a:lnTo>
                <a:close/>
              </a:path>
            </a:pathLst>
          </a:custGeom>
          <a:solidFill>
            <a:srgbClr val="FFFFFF"/>
          </a:solidFill>
          <a:ln>
            <a:noFill/>
          </a:ln>
          <a:extLst>
            <a:ext uri="{91240B29-F687-4f45-9708-019B960494DF}">
              <a14:hiddenLine xmlns:a14="http://schemas.microsoft.com/office/drawing/2010/main" xmlns="" w="9525">
                <a:solidFill>
                  <a:srgbClr val="000000"/>
                </a:solidFill>
                <a:round/>
                <a:headEnd/>
                <a:tailEnd/>
              </a14:hiddenLine>
            </a:ext>
          </a:extLst>
        </p:spPr>
      </p:sp>
      <p:sp>
        <p:nvSpPr>
          <p:cNvPr id="2" name="Vertical Title 1"/>
          <p:cNvSpPr>
            <a:spLocks noGrp="1"/>
          </p:cNvSpPr>
          <p:nvPr>
            <p:ph type="title" orient="vert"/>
          </p:nvPr>
        </p:nvSpPr>
        <p:spPr>
          <a:xfrm>
            <a:off x="6174928" y="1447799"/>
            <a:ext cx="1113516" cy="4572001"/>
          </a:xfrm>
        </p:spPr>
        <p:txBody>
          <a:bodyPr vert="eaVert" anchor="ctr" anchorCtr="0"/>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866738" y="1447799"/>
            <a:ext cx="4416936" cy="4572001"/>
          </a:xfrm>
        </p:spPr>
        <p:txBody>
          <a:bodyPr vert="eaVert"/>
          <a:lstStyle/>
          <a:p>
            <a:pPr lvl="0"/>
            <a:r>
              <a:rPr lang="tr-TR" smtClean="0"/>
              <a:t>Ana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endParaRPr lang="tr-TR"/>
          </a:p>
        </p:txBody>
      </p:sp>
      <p:sp>
        <p:nvSpPr>
          <p:cNvPr id="5" name="Footer Placeholder 4"/>
          <p:cNvSpPr>
            <a:spLocks noGrp="1"/>
          </p:cNvSpPr>
          <p:nvPr>
            <p:ph type="ftr" sz="quarter" idx="11"/>
          </p:nvPr>
        </p:nvSpPr>
        <p:spPr>
          <a:xfrm>
            <a:off x="538546" y="6365498"/>
            <a:ext cx="3859795" cy="228660"/>
          </a:xfrm>
        </p:spPr>
        <p:txBody>
          <a:bodyPr/>
          <a:lstStyle/>
          <a:p>
            <a:endParaRPr lang="tr-TR"/>
          </a:p>
        </p:txBody>
      </p:sp>
      <p:sp>
        <p:nvSpPr>
          <p:cNvPr id="9" name="Rectangle 8"/>
          <p:cNvSpPr/>
          <p:nvPr/>
        </p:nvSpPr>
        <p:spPr>
          <a:xfrm>
            <a:off x="7745644" y="0"/>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a:xfrm>
            <a:off x="7678616" y="295730"/>
            <a:ext cx="791308" cy="767687"/>
          </a:xfrm>
          <a:prstGeom prst="rect">
            <a:avLst/>
          </a:prstGeom>
        </p:spPr>
        <p:txBody>
          <a:bodyPr/>
          <a:lstStyle>
            <a:lvl1pPr algn="ctr">
              <a:defRPr sz="2800"/>
            </a:lvl1pPr>
          </a:lstStyle>
          <a:p>
            <a:fld id="{ED049265-6B95-4B1B-8E11-C59B0ECF9412}" type="slidenum">
              <a:rPr lang="tr-TR" smtClean="0"/>
              <a:pPr/>
              <a:t>‹#›</a:t>
            </a:fld>
            <a:endParaRPr lang="tr-TR"/>
          </a:p>
        </p:txBody>
      </p:sp>
    </p:spTree>
    <p:extLst>
      <p:ext uri="{BB962C8B-B14F-4D97-AF65-F5344CB8AC3E}">
        <p14:creationId xmlns:p14="http://schemas.microsoft.com/office/powerpoint/2010/main" val="200066371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xAndObj">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600200"/>
            <a:ext cx="4038600" cy="45339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339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Slide Number Placeholder 4"/>
          <p:cNvSpPr>
            <a:spLocks noGrp="1"/>
          </p:cNvSpPr>
          <p:nvPr>
            <p:ph type="sldNum" sz="quarter" idx="10"/>
          </p:nvPr>
        </p:nvSpPr>
        <p:spPr>
          <a:xfrm>
            <a:off x="6553200" y="6243638"/>
            <a:ext cx="2133600" cy="457200"/>
          </a:xfrm>
        </p:spPr>
        <p:txBody>
          <a:bodyPr/>
          <a:lstStyle>
            <a:lvl1pPr>
              <a:defRPr/>
            </a:lvl1pPr>
          </a:lstStyle>
          <a:p>
            <a:fld id="{706A20CE-88AB-4BA7-AC76-0F028A8DB94A}" type="slidenum">
              <a:rPr lang="tr-TR"/>
              <a:pPr/>
              <a:t>‹#›</a:t>
            </a:fld>
            <a:endParaRPr lang="tr-TR"/>
          </a:p>
        </p:txBody>
      </p:sp>
      <p:sp>
        <p:nvSpPr>
          <p:cNvPr id="6" name="Date Placeholder 5"/>
          <p:cNvSpPr>
            <a:spLocks noGrp="1"/>
          </p:cNvSpPr>
          <p:nvPr>
            <p:ph type="dt" sz="half" idx="11"/>
          </p:nvPr>
        </p:nvSpPr>
        <p:spPr>
          <a:xfrm>
            <a:off x="457200" y="6243638"/>
            <a:ext cx="2133600" cy="457200"/>
          </a:xfrm>
        </p:spPr>
        <p:txBody>
          <a:bodyPr/>
          <a:lstStyle>
            <a:lvl1pPr>
              <a:defRPr/>
            </a:lvl1pPr>
          </a:lstStyle>
          <a:p>
            <a:endParaRPr lang="tr-TR"/>
          </a:p>
        </p:txBody>
      </p:sp>
      <p:sp>
        <p:nvSpPr>
          <p:cNvPr id="7" name="Footer Placeholder 6"/>
          <p:cNvSpPr>
            <a:spLocks noGrp="1"/>
          </p:cNvSpPr>
          <p:nvPr>
            <p:ph type="ftr" sz="quarter" idx="12"/>
          </p:nvPr>
        </p:nvSpPr>
        <p:spPr>
          <a:xfrm>
            <a:off x="3124200" y="6243638"/>
            <a:ext cx="2895600" cy="457200"/>
          </a:xfrm>
        </p:spPr>
        <p:txBody>
          <a:bodyPr/>
          <a:lstStyle>
            <a:lvl1pPr>
              <a:defRPr/>
            </a:lvl1pPr>
          </a:lstStyle>
          <a:p>
            <a:endParaRPr lang="tr-TR"/>
          </a:p>
        </p:txBody>
      </p:sp>
    </p:spTree>
    <p:extLst>
      <p:ext uri="{BB962C8B-B14F-4D97-AF65-F5344CB8AC3E}">
        <p14:creationId xmlns:p14="http://schemas.microsoft.com/office/powerpoint/2010/main" val="2003546505"/>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xAndTwoObj">
  <p:cSld name="Title, Tex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600200"/>
            <a:ext cx="4038600" cy="45339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quarter" idx="2"/>
          </p:nvPr>
        </p:nvSpPr>
        <p:spPr>
          <a:xfrm>
            <a:off x="4648200" y="1600200"/>
            <a:ext cx="4038600" cy="219075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Content Placeholder 4"/>
          <p:cNvSpPr>
            <a:spLocks noGrp="1"/>
          </p:cNvSpPr>
          <p:nvPr>
            <p:ph sz="quarter" idx="3"/>
          </p:nvPr>
        </p:nvSpPr>
        <p:spPr>
          <a:xfrm>
            <a:off x="4648200" y="3943350"/>
            <a:ext cx="4038600" cy="219075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Slide Number Placeholder 5"/>
          <p:cNvSpPr>
            <a:spLocks noGrp="1"/>
          </p:cNvSpPr>
          <p:nvPr>
            <p:ph type="sldNum" sz="quarter" idx="10"/>
          </p:nvPr>
        </p:nvSpPr>
        <p:spPr>
          <a:xfrm>
            <a:off x="6553200" y="6243638"/>
            <a:ext cx="2133600" cy="457200"/>
          </a:xfrm>
        </p:spPr>
        <p:txBody>
          <a:bodyPr/>
          <a:lstStyle>
            <a:lvl1pPr>
              <a:defRPr/>
            </a:lvl1pPr>
          </a:lstStyle>
          <a:p>
            <a:fld id="{63D8CFB9-AFB2-4108-8F5C-59CA2B1E80FF}" type="slidenum">
              <a:rPr lang="tr-TR"/>
              <a:pPr/>
              <a:t>‹#›</a:t>
            </a:fld>
            <a:endParaRPr lang="tr-TR"/>
          </a:p>
        </p:txBody>
      </p:sp>
      <p:sp>
        <p:nvSpPr>
          <p:cNvPr id="7" name="Date Placeholder 6"/>
          <p:cNvSpPr>
            <a:spLocks noGrp="1"/>
          </p:cNvSpPr>
          <p:nvPr>
            <p:ph type="dt" sz="half" idx="11"/>
          </p:nvPr>
        </p:nvSpPr>
        <p:spPr>
          <a:xfrm>
            <a:off x="457200" y="6243638"/>
            <a:ext cx="2133600" cy="457200"/>
          </a:xfrm>
        </p:spPr>
        <p:txBody>
          <a:bodyPr/>
          <a:lstStyle>
            <a:lvl1pPr>
              <a:defRPr/>
            </a:lvl1pPr>
          </a:lstStyle>
          <a:p>
            <a:endParaRPr lang="tr-TR"/>
          </a:p>
        </p:txBody>
      </p:sp>
      <p:sp>
        <p:nvSpPr>
          <p:cNvPr id="8" name="Footer Placeholder 7"/>
          <p:cNvSpPr>
            <a:spLocks noGrp="1"/>
          </p:cNvSpPr>
          <p:nvPr>
            <p:ph type="ftr" sz="quarter" idx="12"/>
          </p:nvPr>
        </p:nvSpPr>
        <p:spPr>
          <a:xfrm>
            <a:off x="3124200" y="6243638"/>
            <a:ext cx="2895600" cy="457200"/>
          </a:xfrm>
        </p:spPr>
        <p:txBody>
          <a:bodyPr/>
          <a:lstStyle>
            <a:lvl1pPr>
              <a:defRPr/>
            </a:lvl1pPr>
          </a:lstStyle>
          <a:p>
            <a:endParaRPr lang="tr-TR"/>
          </a:p>
        </p:txBody>
      </p:sp>
    </p:spTree>
    <p:extLst>
      <p:ext uri="{BB962C8B-B14F-4D97-AF65-F5344CB8AC3E}">
        <p14:creationId xmlns:p14="http://schemas.microsoft.com/office/powerpoint/2010/main" val="10625245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865970" y="927098"/>
            <a:ext cx="6343672" cy="709865"/>
          </a:xfrm>
        </p:spPr>
        <p:txBody>
          <a:bodyPr anchor="ctr"/>
          <a:lstStyle>
            <a:lvl1pPr>
              <a:defRPr sz="3200"/>
            </a:lvl1p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Ana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a:xfrm>
            <a:off x="7678616" y="295730"/>
            <a:ext cx="791308" cy="767687"/>
          </a:xfrm>
          <a:prstGeom prst="rect">
            <a:avLst/>
          </a:prstGeom>
        </p:spPr>
        <p:txBody>
          <a:bodyPr anchor="b"/>
          <a:lstStyle>
            <a:lvl1pPr algn="ctr">
              <a:defRPr sz="2800"/>
            </a:lvl1pPr>
          </a:lstStyle>
          <a:p>
            <a:fld id="{ED049265-6B95-4B1B-8E11-C59B0ECF9412}" type="slidenum">
              <a:rPr lang="tr-TR" smtClean="0"/>
              <a:pPr/>
              <a:t>‹#›</a:t>
            </a:fld>
            <a:endParaRPr lang="tr-TR"/>
          </a:p>
        </p:txBody>
      </p:sp>
    </p:spTree>
    <p:extLst>
      <p:ext uri="{BB962C8B-B14F-4D97-AF65-F5344CB8AC3E}">
        <p14:creationId xmlns:p14="http://schemas.microsoft.com/office/powerpoint/2010/main" val="16783862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grpSp>
        <p:nvGrpSpPr>
          <p:cNvPr id="7" name="Group 6"/>
          <p:cNvGrpSpPr/>
          <p:nvPr/>
        </p:nvGrpSpPr>
        <p:grpSpPr>
          <a:xfrm>
            <a:off x="-1588" y="0"/>
            <a:ext cx="9145588" cy="6860798"/>
            <a:chOff x="-1588" y="0"/>
            <a:chExt cx="9145588" cy="6860798"/>
          </a:xfrm>
        </p:grpSpPr>
        <p:sp>
          <p:nvSpPr>
            <p:cNvPr id="12" name="Rectangle 11"/>
            <p:cNvSpPr/>
            <p:nvPr/>
          </p:nvSpPr>
          <p:spPr>
            <a:xfrm>
              <a:off x="0" y="0"/>
              <a:ext cx="9118832"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rcRect/>
              <a:stretch>
                <a:fillRect l="-16713" r="-16989"/>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Oval 13"/>
            <p:cNvSpPr/>
            <p:nvPr/>
          </p:nvSpPr>
          <p:spPr>
            <a:xfrm>
              <a:off x="629943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5689832" y="0"/>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6299432" y="5870198"/>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a:xfrm>
              <a:off x="5283673" y="402165"/>
              <a:ext cx="3465769"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10"/>
            <p:cNvSpPr/>
            <p:nvPr/>
          </p:nvSpPr>
          <p:spPr bwMode="gray">
            <a:xfrm rot="16200000">
              <a:off x="3105027" y="1765596"/>
              <a:ext cx="5995993" cy="3326809"/>
            </a:xfrm>
            <a:custGeom>
              <a:avLst/>
              <a:gdLst/>
              <a:ahLst/>
              <a:cxnLst/>
              <a:rect l="0" t="0" r="r" b="b"/>
              <a:pathLst>
                <a:path w="4960" h="2752">
                  <a:moveTo>
                    <a:pt x="0" y="0"/>
                  </a:moveTo>
                  <a:lnTo>
                    <a:pt x="0" y="324"/>
                  </a:lnTo>
                  <a:lnTo>
                    <a:pt x="0" y="1992"/>
                  </a:lnTo>
                  <a:lnTo>
                    <a:pt x="0" y="2752"/>
                  </a:lnTo>
                  <a:lnTo>
                    <a:pt x="4960" y="2752"/>
                  </a:lnTo>
                  <a:lnTo>
                    <a:pt x="4960" y="1992"/>
                  </a:lnTo>
                  <a:lnTo>
                    <a:pt x="4960" y="324"/>
                  </a:lnTo>
                  <a:lnTo>
                    <a:pt x="4960" y="0"/>
                  </a:lnTo>
                  <a:lnTo>
                    <a:pt x="4960" y="0"/>
                  </a:lnTo>
                  <a:lnTo>
                    <a:pt x="4734" y="34"/>
                  </a:lnTo>
                  <a:lnTo>
                    <a:pt x="4510" y="64"/>
                  </a:lnTo>
                  <a:lnTo>
                    <a:pt x="4284" y="90"/>
                  </a:lnTo>
                  <a:lnTo>
                    <a:pt x="4060" y="114"/>
                  </a:lnTo>
                  <a:lnTo>
                    <a:pt x="3836" y="132"/>
                  </a:lnTo>
                  <a:lnTo>
                    <a:pt x="3614" y="146"/>
                  </a:lnTo>
                  <a:lnTo>
                    <a:pt x="3392" y="158"/>
                  </a:lnTo>
                  <a:lnTo>
                    <a:pt x="3174" y="166"/>
                  </a:lnTo>
                  <a:lnTo>
                    <a:pt x="2960" y="172"/>
                  </a:lnTo>
                  <a:lnTo>
                    <a:pt x="2748" y="174"/>
                  </a:lnTo>
                  <a:lnTo>
                    <a:pt x="2542" y="174"/>
                  </a:lnTo>
                  <a:lnTo>
                    <a:pt x="2338" y="174"/>
                  </a:lnTo>
                  <a:lnTo>
                    <a:pt x="2140" y="170"/>
                  </a:lnTo>
                  <a:lnTo>
                    <a:pt x="1948" y="164"/>
                  </a:lnTo>
                  <a:lnTo>
                    <a:pt x="1762" y="156"/>
                  </a:lnTo>
                  <a:lnTo>
                    <a:pt x="1582" y="148"/>
                  </a:lnTo>
                  <a:lnTo>
                    <a:pt x="1410" y="138"/>
                  </a:lnTo>
                  <a:lnTo>
                    <a:pt x="1244" y="128"/>
                  </a:lnTo>
                  <a:lnTo>
                    <a:pt x="1088" y="116"/>
                  </a:lnTo>
                  <a:lnTo>
                    <a:pt x="938" y="104"/>
                  </a:lnTo>
                  <a:lnTo>
                    <a:pt x="668" y="78"/>
                  </a:lnTo>
                  <a:lnTo>
                    <a:pt x="438" y="54"/>
                  </a:lnTo>
                  <a:lnTo>
                    <a:pt x="254" y="34"/>
                  </a:lnTo>
                  <a:lnTo>
                    <a:pt x="116" y="16"/>
                  </a:lnTo>
                  <a:lnTo>
                    <a:pt x="0" y="0"/>
                  </a:lnTo>
                  <a:lnTo>
                    <a:pt x="0" y="0"/>
                  </a:lnTo>
                  <a:close/>
                </a:path>
              </a:pathLst>
            </a:custGeom>
            <a:solidFill>
              <a:schemeClr val="bg1"/>
            </a:solidFill>
            <a:ln>
              <a:noFill/>
            </a:ln>
          </p:spPr>
        </p:sp>
        <p:sp>
          <p:nvSpPr>
            <p:cNvPr id="18" name="Freeform 5"/>
            <p:cNvSpPr/>
            <p:nvPr/>
          </p:nvSpPr>
          <p:spPr bwMode="gray">
            <a:xfrm rot="15687606">
              <a:off x="3320102" y="1458373"/>
              <a:ext cx="2377690" cy="317748"/>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9" name="Freeform 5"/>
            <p:cNvSpPr>
              <a:spLocks noEditPoints="1"/>
            </p:cNvSpPr>
            <p:nvPr/>
          </p:nvSpPr>
          <p:spPr bwMode="gray">
            <a:xfrm>
              <a:off x="0" y="0"/>
              <a:ext cx="9144000" cy="6858000"/>
            </a:xfrm>
            <a:custGeom>
              <a:avLst/>
              <a:gdLst/>
              <a:ahLst/>
              <a:cxnLst/>
              <a:rect l="0" t="0" r="r" b="b"/>
              <a:pathLst>
                <a:path w="5760" h="4320">
                  <a:moveTo>
                    <a:pt x="0" y="0"/>
                  </a:moveTo>
                  <a:lnTo>
                    <a:pt x="0" y="4320"/>
                  </a:lnTo>
                  <a:lnTo>
                    <a:pt x="5760" y="4320"/>
                  </a:lnTo>
                  <a:lnTo>
                    <a:pt x="5760" y="0"/>
                  </a:lnTo>
                  <a:lnTo>
                    <a:pt x="0" y="0"/>
                  </a:lnTo>
                  <a:close/>
                  <a:moveTo>
                    <a:pt x="5444" y="4004"/>
                  </a:moveTo>
                  <a:lnTo>
                    <a:pt x="324" y="4004"/>
                  </a:lnTo>
                  <a:lnTo>
                    <a:pt x="324" y="324"/>
                  </a:lnTo>
                  <a:lnTo>
                    <a:pt x="5444" y="324"/>
                  </a:lnTo>
                  <a:lnTo>
                    <a:pt x="5444" y="4004"/>
                  </a:lnTo>
                  <a:close/>
                </a:path>
              </a:pathLst>
            </a:custGeom>
            <a:solidFill>
              <a:srgbClr val="FFFFFF"/>
            </a:solidFill>
            <a:ln>
              <a:noFill/>
            </a:ln>
            <a:extLst>
              <a:ext uri="{91240B29-F687-4f45-9708-019B960494DF}">
                <a14:hiddenLine xmlns:a14="http://schemas.microsoft.com/office/drawing/2010/main" xmlns="" w="9525">
                  <a:solidFill>
                    <a:srgbClr val="000000"/>
                  </a:solidFill>
                  <a:round/>
                  <a:headEnd/>
                  <a:tailEnd/>
                </a14:hiddenLine>
              </a:ext>
            </a:extLst>
          </p:spPr>
        </p:sp>
      </p:grpSp>
      <p:sp>
        <p:nvSpPr>
          <p:cNvPr id="2" name="Title 1"/>
          <p:cNvSpPr>
            <a:spLocks noGrp="1"/>
          </p:cNvSpPr>
          <p:nvPr>
            <p:ph type="title"/>
          </p:nvPr>
        </p:nvSpPr>
        <p:spPr>
          <a:xfrm>
            <a:off x="877534" y="2257588"/>
            <a:ext cx="3090672" cy="3020344"/>
          </a:xfrm>
        </p:spPr>
        <p:txBody>
          <a:bodyPr anchor="ctr"/>
          <a:lstStyle>
            <a:lvl1pPr algn="l">
              <a:defRPr sz="32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5119261" y="2257588"/>
            <a:ext cx="3082516" cy="3020344"/>
          </a:xfrm>
        </p:spPr>
        <p:txBody>
          <a:bodyPr anchor="ctr"/>
          <a:lstStyle>
            <a:lvl1pPr marL="0" indent="0" algn="l">
              <a:buNone/>
              <a:defRPr sz="2000" cap="all">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Ana metin stillerini düzenlemek için tıklatın</a:t>
            </a:r>
          </a:p>
        </p:txBody>
      </p:sp>
      <p:sp>
        <p:nvSpPr>
          <p:cNvPr id="4" name="Date Placeholder 3"/>
          <p:cNvSpPr>
            <a:spLocks noGrp="1"/>
          </p:cNvSpPr>
          <p:nvPr>
            <p:ph type="dt" sz="half" idx="10"/>
          </p:nvPr>
        </p:nvSpPr>
        <p:spPr/>
        <p:txBody>
          <a:bodyPr/>
          <a:lstStyle/>
          <a:p>
            <a:endParaRPr lang="tr-TR"/>
          </a:p>
        </p:txBody>
      </p:sp>
      <p:sp>
        <p:nvSpPr>
          <p:cNvPr id="5" name="Footer Placeholder 4"/>
          <p:cNvSpPr>
            <a:spLocks noGrp="1"/>
          </p:cNvSpPr>
          <p:nvPr>
            <p:ph type="ftr" sz="quarter" idx="11"/>
          </p:nvPr>
        </p:nvSpPr>
        <p:spPr/>
        <p:txBody>
          <a:bodyPr/>
          <a:lstStyle/>
          <a:p>
            <a:endParaRPr lang="tr-TR"/>
          </a:p>
        </p:txBody>
      </p:sp>
      <p:sp>
        <p:nvSpPr>
          <p:cNvPr id="8" name="Rectangle 7"/>
          <p:cNvSpPr/>
          <p:nvPr/>
        </p:nvSpPr>
        <p:spPr>
          <a:xfrm>
            <a:off x="7745644" y="0"/>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a:xfrm>
            <a:off x="7678616" y="295730"/>
            <a:ext cx="791308" cy="767687"/>
          </a:xfrm>
          <a:prstGeom prst="rect">
            <a:avLst/>
          </a:prstGeom>
        </p:spPr>
        <p:txBody>
          <a:bodyPr anchor="b"/>
          <a:lstStyle>
            <a:lvl1pPr algn="ctr">
              <a:defRPr sz="2800"/>
            </a:lvl1pPr>
          </a:lstStyle>
          <a:p>
            <a:fld id="{ED049265-6B95-4B1B-8E11-C59B0ECF9412}" type="slidenum">
              <a:rPr lang="tr-TR" smtClean="0"/>
              <a:pPr/>
              <a:t>‹#›</a:t>
            </a:fld>
            <a:endParaRPr lang="tr-TR"/>
          </a:p>
        </p:txBody>
      </p:sp>
    </p:spTree>
    <p:extLst>
      <p:ext uri="{BB962C8B-B14F-4D97-AF65-F5344CB8AC3E}">
        <p14:creationId xmlns:p14="http://schemas.microsoft.com/office/powerpoint/2010/main" val="143961384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nchor="ctr"/>
          <a:lstStyle/>
          <a:p>
            <a:r>
              <a:rPr lang="tr-TR" smtClean="0"/>
              <a:t>Asıl başlık stili için tıklatın</a:t>
            </a:r>
            <a:endParaRPr lang="en-US" dirty="0"/>
          </a:p>
        </p:txBody>
      </p:sp>
      <p:sp>
        <p:nvSpPr>
          <p:cNvPr id="3" name="Content Placeholder 2"/>
          <p:cNvSpPr>
            <a:spLocks noGrp="1"/>
          </p:cNvSpPr>
          <p:nvPr>
            <p:ph sz="half" idx="1"/>
          </p:nvPr>
        </p:nvSpPr>
        <p:spPr>
          <a:xfrm>
            <a:off x="866440" y="2489200"/>
            <a:ext cx="3636980" cy="3530603"/>
          </a:xfrm>
        </p:spPr>
        <p:txBody>
          <a:bodyPr>
            <a:normAutofit/>
          </a:bodyPr>
          <a:lstStyle/>
          <a:p>
            <a:pPr lvl="0"/>
            <a:r>
              <a:rPr lang="tr-TR" smtClean="0"/>
              <a:t>Ana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4640581" y="2489203"/>
            <a:ext cx="3636980" cy="3530600"/>
          </a:xfrm>
        </p:spPr>
        <p:txBody>
          <a:bodyPr>
            <a:normAutofit/>
          </a:bodyPr>
          <a:lstStyle/>
          <a:p>
            <a:pPr lvl="0"/>
            <a:r>
              <a:rPr lang="tr-TR" smtClean="0"/>
              <a:t>Ana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a:xfrm>
            <a:off x="7678616" y="295730"/>
            <a:ext cx="791308" cy="767687"/>
          </a:xfrm>
          <a:prstGeom prst="rect">
            <a:avLst/>
          </a:prstGeom>
        </p:spPr>
        <p:txBody>
          <a:bodyPr anchor="b"/>
          <a:lstStyle>
            <a:lvl1pPr algn="ctr">
              <a:defRPr sz="2800"/>
            </a:lvl1pPr>
          </a:lstStyle>
          <a:p>
            <a:fld id="{ED049265-6B95-4B1B-8E11-C59B0ECF9412}" type="slidenum">
              <a:rPr lang="tr-TR" smtClean="0"/>
              <a:pPr/>
              <a:t>‹#›</a:t>
            </a:fld>
            <a:endParaRPr lang="tr-TR"/>
          </a:p>
        </p:txBody>
      </p:sp>
    </p:spTree>
    <p:extLst>
      <p:ext uri="{BB962C8B-B14F-4D97-AF65-F5344CB8AC3E}">
        <p14:creationId xmlns:p14="http://schemas.microsoft.com/office/powerpoint/2010/main" val="203910900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869918" y="2489200"/>
            <a:ext cx="3633502" cy="759290"/>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Ana metin stillerini düzenlemek için tıklatın</a:t>
            </a:r>
          </a:p>
        </p:txBody>
      </p:sp>
      <p:sp>
        <p:nvSpPr>
          <p:cNvPr id="4" name="Content Placeholder 3"/>
          <p:cNvSpPr>
            <a:spLocks noGrp="1"/>
          </p:cNvSpPr>
          <p:nvPr>
            <p:ph sz="half" idx="2"/>
          </p:nvPr>
        </p:nvSpPr>
        <p:spPr>
          <a:xfrm>
            <a:off x="866440" y="3248490"/>
            <a:ext cx="3636980" cy="2771311"/>
          </a:xfrm>
        </p:spPr>
        <p:txBody>
          <a:bodyPr>
            <a:normAutofit/>
          </a:bodyPr>
          <a:lstStyle/>
          <a:p>
            <a:pPr lvl="0"/>
            <a:r>
              <a:rPr lang="tr-TR" smtClean="0"/>
              <a:t>Ana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4640581" y="2489200"/>
            <a:ext cx="3636979" cy="756635"/>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Ana metin stillerini düzenlemek için tıklatın</a:t>
            </a:r>
          </a:p>
        </p:txBody>
      </p:sp>
      <p:sp>
        <p:nvSpPr>
          <p:cNvPr id="6" name="Content Placeholder 5"/>
          <p:cNvSpPr>
            <a:spLocks noGrp="1"/>
          </p:cNvSpPr>
          <p:nvPr>
            <p:ph sz="quarter" idx="4"/>
          </p:nvPr>
        </p:nvSpPr>
        <p:spPr>
          <a:xfrm>
            <a:off x="4640581" y="3245835"/>
            <a:ext cx="3636980" cy="2773967"/>
          </a:xfrm>
        </p:spPr>
        <p:txBody>
          <a:bodyPr>
            <a:normAutofit/>
          </a:bodyPr>
          <a:lstStyle/>
          <a:p>
            <a:pPr lvl="0"/>
            <a:r>
              <a:rPr lang="tr-TR" smtClean="0"/>
              <a:t>Ana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a:xfrm>
            <a:off x="7678616" y="295730"/>
            <a:ext cx="791308" cy="767687"/>
          </a:xfrm>
          <a:prstGeom prst="rect">
            <a:avLst/>
          </a:prstGeom>
        </p:spPr>
        <p:txBody>
          <a:bodyPr anchor="b"/>
          <a:lstStyle>
            <a:lvl1pPr algn="ctr">
              <a:defRPr sz="2800"/>
            </a:lvl1pPr>
          </a:lstStyle>
          <a:p>
            <a:fld id="{ED049265-6B95-4B1B-8E11-C59B0ECF9412}" type="slidenum">
              <a:rPr lang="tr-TR" smtClean="0"/>
              <a:pPr/>
              <a:t>‹#›</a:t>
            </a:fld>
            <a:endParaRPr lang="tr-TR"/>
          </a:p>
        </p:txBody>
      </p:sp>
    </p:spTree>
    <p:extLst>
      <p:ext uri="{BB962C8B-B14F-4D97-AF65-F5344CB8AC3E}">
        <p14:creationId xmlns:p14="http://schemas.microsoft.com/office/powerpoint/2010/main" val="17610250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a:xfrm>
            <a:off x="7678616" y="295730"/>
            <a:ext cx="791308" cy="767687"/>
          </a:xfrm>
          <a:prstGeom prst="rect">
            <a:avLst/>
          </a:prstGeom>
        </p:spPr>
        <p:txBody>
          <a:bodyPr anchor="b"/>
          <a:lstStyle>
            <a:lvl1pPr algn="ctr">
              <a:defRPr sz="2800"/>
            </a:lvl1pPr>
          </a:lstStyle>
          <a:p>
            <a:fld id="{ED049265-6B95-4B1B-8E11-C59B0ECF9412}" type="slidenum">
              <a:rPr lang="tr-TR" smtClean="0"/>
              <a:pPr/>
              <a:t>‹#›</a:t>
            </a:fld>
            <a:endParaRPr lang="tr-TR"/>
          </a:p>
        </p:txBody>
      </p:sp>
    </p:spTree>
    <p:extLst>
      <p:ext uri="{BB962C8B-B14F-4D97-AF65-F5344CB8AC3E}">
        <p14:creationId xmlns:p14="http://schemas.microsoft.com/office/powerpoint/2010/main" val="9278209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5" name="Rectangle 4"/>
          <p:cNvSpPr/>
          <p:nvPr/>
        </p:nvSpPr>
        <p:spPr>
          <a:xfrm>
            <a:off x="7745644" y="0"/>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Date Placeholder 1"/>
          <p:cNvSpPr>
            <a:spLocks noGrp="1"/>
          </p:cNvSpPr>
          <p:nvPr>
            <p:ph type="dt" sz="half" idx="10"/>
          </p:nvPr>
        </p:nvSpPr>
        <p:spPr/>
        <p:txBody>
          <a:bodyPr/>
          <a:lstStyle/>
          <a:p>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a:xfrm>
            <a:off x="7678616" y="295730"/>
            <a:ext cx="791308" cy="767687"/>
          </a:xfrm>
          <a:prstGeom prst="rect">
            <a:avLst/>
          </a:prstGeom>
        </p:spPr>
        <p:txBody>
          <a:bodyPr/>
          <a:lstStyle>
            <a:lvl1pPr algn="ctr">
              <a:defRPr sz="2800"/>
            </a:lvl1pPr>
          </a:lstStyle>
          <a:p>
            <a:fld id="{ED049265-6B95-4B1B-8E11-C59B0ECF9412}" type="slidenum">
              <a:rPr lang="tr-TR" smtClean="0"/>
              <a:pPr/>
              <a:t>‹#›</a:t>
            </a:fld>
            <a:endParaRPr lang="tr-TR"/>
          </a:p>
        </p:txBody>
      </p:sp>
    </p:spTree>
    <p:extLst>
      <p:ext uri="{BB962C8B-B14F-4D97-AF65-F5344CB8AC3E}">
        <p14:creationId xmlns:p14="http://schemas.microsoft.com/office/powerpoint/2010/main" val="100808023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Açıklama Yazılı İçerik">
    <p:spTree>
      <p:nvGrpSpPr>
        <p:cNvPr id="1" name=""/>
        <p:cNvGrpSpPr/>
        <p:nvPr/>
      </p:nvGrpSpPr>
      <p:grpSpPr>
        <a:xfrm>
          <a:off x="0" y="0"/>
          <a:ext cx="0" cy="0"/>
          <a:chOff x="0" y="0"/>
          <a:chExt cx="0" cy="0"/>
        </a:xfrm>
      </p:grpSpPr>
      <p:grpSp>
        <p:nvGrpSpPr>
          <p:cNvPr id="8" name="Group 7"/>
          <p:cNvGrpSpPr/>
          <p:nvPr/>
        </p:nvGrpSpPr>
        <p:grpSpPr>
          <a:xfrm>
            <a:off x="-1588" y="0"/>
            <a:ext cx="9145588" cy="6860798"/>
            <a:chOff x="-1588" y="0"/>
            <a:chExt cx="9145588" cy="6860798"/>
          </a:xfrm>
        </p:grpSpPr>
        <p:sp>
          <p:nvSpPr>
            <p:cNvPr id="13" name="Rectangle 12"/>
            <p:cNvSpPr/>
            <p:nvPr/>
          </p:nvSpPr>
          <p:spPr>
            <a:xfrm>
              <a:off x="0" y="0"/>
              <a:ext cx="9118832"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rcRect/>
              <a:stretch>
                <a:fillRect l="-16713" r="-16989"/>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629943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5689832" y="0"/>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6299432" y="5870198"/>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a:xfrm>
              <a:off x="5283673" y="402165"/>
              <a:ext cx="3465769"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2" name="Freeform 11"/>
            <p:cNvSpPr/>
            <p:nvPr/>
          </p:nvSpPr>
          <p:spPr bwMode="gray">
            <a:xfrm rot="16200000">
              <a:off x="2548536" y="1765596"/>
              <a:ext cx="5995993" cy="3326809"/>
            </a:xfrm>
            <a:custGeom>
              <a:avLst/>
              <a:gdLst/>
              <a:ahLst/>
              <a:cxnLst/>
              <a:rect l="0" t="0" r="r" b="b"/>
              <a:pathLst>
                <a:path w="4960" h="2752">
                  <a:moveTo>
                    <a:pt x="0" y="0"/>
                  </a:moveTo>
                  <a:lnTo>
                    <a:pt x="0" y="324"/>
                  </a:lnTo>
                  <a:lnTo>
                    <a:pt x="0" y="1992"/>
                  </a:lnTo>
                  <a:lnTo>
                    <a:pt x="0" y="2752"/>
                  </a:lnTo>
                  <a:lnTo>
                    <a:pt x="4960" y="2752"/>
                  </a:lnTo>
                  <a:lnTo>
                    <a:pt x="4960" y="1992"/>
                  </a:lnTo>
                  <a:lnTo>
                    <a:pt x="4960" y="324"/>
                  </a:lnTo>
                  <a:lnTo>
                    <a:pt x="4960" y="0"/>
                  </a:lnTo>
                  <a:lnTo>
                    <a:pt x="4960" y="0"/>
                  </a:lnTo>
                  <a:lnTo>
                    <a:pt x="4734" y="34"/>
                  </a:lnTo>
                  <a:lnTo>
                    <a:pt x="4510" y="64"/>
                  </a:lnTo>
                  <a:lnTo>
                    <a:pt x="4284" y="90"/>
                  </a:lnTo>
                  <a:lnTo>
                    <a:pt x="4060" y="114"/>
                  </a:lnTo>
                  <a:lnTo>
                    <a:pt x="3836" y="132"/>
                  </a:lnTo>
                  <a:lnTo>
                    <a:pt x="3614" y="146"/>
                  </a:lnTo>
                  <a:lnTo>
                    <a:pt x="3392" y="158"/>
                  </a:lnTo>
                  <a:lnTo>
                    <a:pt x="3174" y="166"/>
                  </a:lnTo>
                  <a:lnTo>
                    <a:pt x="2960" y="172"/>
                  </a:lnTo>
                  <a:lnTo>
                    <a:pt x="2748" y="174"/>
                  </a:lnTo>
                  <a:lnTo>
                    <a:pt x="2542" y="174"/>
                  </a:lnTo>
                  <a:lnTo>
                    <a:pt x="2338" y="174"/>
                  </a:lnTo>
                  <a:lnTo>
                    <a:pt x="2140" y="170"/>
                  </a:lnTo>
                  <a:lnTo>
                    <a:pt x="1948" y="164"/>
                  </a:lnTo>
                  <a:lnTo>
                    <a:pt x="1762" y="156"/>
                  </a:lnTo>
                  <a:lnTo>
                    <a:pt x="1582" y="148"/>
                  </a:lnTo>
                  <a:lnTo>
                    <a:pt x="1410" y="138"/>
                  </a:lnTo>
                  <a:lnTo>
                    <a:pt x="1244" y="128"/>
                  </a:lnTo>
                  <a:lnTo>
                    <a:pt x="1088" y="116"/>
                  </a:lnTo>
                  <a:lnTo>
                    <a:pt x="938" y="104"/>
                  </a:lnTo>
                  <a:lnTo>
                    <a:pt x="668" y="78"/>
                  </a:lnTo>
                  <a:lnTo>
                    <a:pt x="438" y="54"/>
                  </a:lnTo>
                  <a:lnTo>
                    <a:pt x="254" y="34"/>
                  </a:lnTo>
                  <a:lnTo>
                    <a:pt x="116" y="16"/>
                  </a:lnTo>
                  <a:lnTo>
                    <a:pt x="0" y="0"/>
                  </a:lnTo>
                  <a:lnTo>
                    <a:pt x="0" y="0"/>
                  </a:lnTo>
                  <a:close/>
                </a:path>
              </a:pathLst>
            </a:custGeom>
            <a:solidFill>
              <a:schemeClr val="bg1"/>
            </a:solidFill>
            <a:ln>
              <a:noFill/>
            </a:ln>
          </p:spPr>
        </p:sp>
        <p:sp>
          <p:nvSpPr>
            <p:cNvPr id="22" name="Freeform 5"/>
            <p:cNvSpPr/>
            <p:nvPr/>
          </p:nvSpPr>
          <p:spPr bwMode="gray">
            <a:xfrm rot="15687606">
              <a:off x="2769747" y="1458373"/>
              <a:ext cx="2377690" cy="317748"/>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9" name="Freeform 5"/>
            <p:cNvSpPr>
              <a:spLocks noEditPoints="1"/>
            </p:cNvSpPr>
            <p:nvPr/>
          </p:nvSpPr>
          <p:spPr bwMode="gray">
            <a:xfrm>
              <a:off x="0" y="0"/>
              <a:ext cx="9144000" cy="6858000"/>
            </a:xfrm>
            <a:custGeom>
              <a:avLst/>
              <a:gdLst/>
              <a:ahLst/>
              <a:cxnLst/>
              <a:rect l="0" t="0" r="r" b="b"/>
              <a:pathLst>
                <a:path w="5760" h="4320">
                  <a:moveTo>
                    <a:pt x="0" y="0"/>
                  </a:moveTo>
                  <a:lnTo>
                    <a:pt x="0" y="4320"/>
                  </a:lnTo>
                  <a:lnTo>
                    <a:pt x="5760" y="4320"/>
                  </a:lnTo>
                  <a:lnTo>
                    <a:pt x="5760" y="0"/>
                  </a:lnTo>
                  <a:lnTo>
                    <a:pt x="0" y="0"/>
                  </a:lnTo>
                  <a:close/>
                  <a:moveTo>
                    <a:pt x="5444" y="4004"/>
                  </a:moveTo>
                  <a:lnTo>
                    <a:pt x="324" y="4004"/>
                  </a:lnTo>
                  <a:lnTo>
                    <a:pt x="324" y="324"/>
                  </a:lnTo>
                  <a:lnTo>
                    <a:pt x="5444" y="324"/>
                  </a:lnTo>
                  <a:lnTo>
                    <a:pt x="5444" y="4004"/>
                  </a:lnTo>
                  <a:close/>
                </a:path>
              </a:pathLst>
            </a:custGeom>
            <a:solidFill>
              <a:srgbClr val="FFFFFF"/>
            </a:solidFill>
            <a:ln>
              <a:noFill/>
            </a:ln>
            <a:extLst>
              <a:ext uri="{91240B29-F687-4f45-9708-019B960494DF}">
                <a14:hiddenLine xmlns:a14="http://schemas.microsoft.com/office/drawing/2010/main" xmlns="" w="9525">
                  <a:solidFill>
                    <a:srgbClr val="000000"/>
                  </a:solidFill>
                  <a:round/>
                  <a:headEnd/>
                  <a:tailEnd/>
                </a14:hiddenLine>
              </a:ext>
            </a:extLst>
          </p:spPr>
        </p:sp>
      </p:grpSp>
      <p:sp>
        <p:nvSpPr>
          <p:cNvPr id="2" name="Title 1"/>
          <p:cNvSpPr>
            <a:spLocks noGrp="1"/>
          </p:cNvSpPr>
          <p:nvPr>
            <p:ph type="title"/>
          </p:nvPr>
        </p:nvSpPr>
        <p:spPr>
          <a:xfrm>
            <a:off x="866440" y="1447800"/>
            <a:ext cx="2712590" cy="1495588"/>
          </a:xfrm>
        </p:spPr>
        <p:txBody>
          <a:bodyPr anchor="b"/>
          <a:lstStyle>
            <a:lvl1pPr algn="l">
              <a:defRPr sz="2400" b="0"/>
            </a:lvl1pPr>
          </a:lstStyle>
          <a:p>
            <a:r>
              <a:rPr lang="tr-TR" smtClean="0"/>
              <a:t>Asıl başlık stili için tıklatın</a:t>
            </a:r>
            <a:endParaRPr lang="en-US" dirty="0"/>
          </a:p>
        </p:txBody>
      </p:sp>
      <p:sp>
        <p:nvSpPr>
          <p:cNvPr id="3" name="Content Placeholder 2"/>
          <p:cNvSpPr>
            <a:spLocks noGrp="1"/>
          </p:cNvSpPr>
          <p:nvPr>
            <p:ph idx="1"/>
          </p:nvPr>
        </p:nvSpPr>
        <p:spPr>
          <a:xfrm>
            <a:off x="4568927" y="1447800"/>
            <a:ext cx="3632850" cy="4572000"/>
          </a:xfrm>
        </p:spPr>
        <p:txBody>
          <a:bodyPr anchor="ctr">
            <a:normAutofit/>
          </a:bodyPr>
          <a:lstStyle/>
          <a:p>
            <a:pPr lvl="0"/>
            <a:r>
              <a:rPr lang="tr-TR" smtClean="0"/>
              <a:t>Ana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bwMode="gray">
          <a:xfrm>
            <a:off x="866441" y="3086845"/>
            <a:ext cx="2712589" cy="2933701"/>
          </a:xfrm>
        </p:spPr>
        <p:txBody>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Ana metin stillerini düzenlemek için tıklatın</a:t>
            </a:r>
          </a:p>
        </p:txBody>
      </p:sp>
      <p:sp>
        <p:nvSpPr>
          <p:cNvPr id="5" name="Date Placeholder 4"/>
          <p:cNvSpPr>
            <a:spLocks noGrp="1"/>
          </p:cNvSpPr>
          <p:nvPr>
            <p:ph type="dt" sz="half" idx="10"/>
          </p:nvPr>
        </p:nvSpPr>
        <p:spPr/>
        <p:txBody>
          <a:bodyPr/>
          <a:lstStyle/>
          <a:p>
            <a:endParaRPr lang="tr-TR"/>
          </a:p>
        </p:txBody>
      </p:sp>
      <p:sp>
        <p:nvSpPr>
          <p:cNvPr id="6" name="Footer Placeholder 5"/>
          <p:cNvSpPr>
            <a:spLocks noGrp="1"/>
          </p:cNvSpPr>
          <p:nvPr>
            <p:ph type="ftr" sz="quarter" idx="11"/>
          </p:nvPr>
        </p:nvSpPr>
        <p:spPr/>
        <p:txBody>
          <a:bodyPr/>
          <a:lstStyle/>
          <a:p>
            <a:endParaRPr lang="tr-TR"/>
          </a:p>
        </p:txBody>
      </p:sp>
      <p:sp>
        <p:nvSpPr>
          <p:cNvPr id="9" name="Rectangle 8"/>
          <p:cNvSpPr/>
          <p:nvPr/>
        </p:nvSpPr>
        <p:spPr>
          <a:xfrm>
            <a:off x="7745644" y="0"/>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a:xfrm>
            <a:off x="7678616" y="295730"/>
            <a:ext cx="791308" cy="767687"/>
          </a:xfrm>
          <a:prstGeom prst="rect">
            <a:avLst/>
          </a:prstGeom>
        </p:spPr>
        <p:txBody>
          <a:bodyPr/>
          <a:lstStyle>
            <a:lvl1pPr algn="ctr">
              <a:defRPr sz="2800"/>
            </a:lvl1pPr>
          </a:lstStyle>
          <a:p>
            <a:fld id="{ED049265-6B95-4B1B-8E11-C59B0ECF9412}" type="slidenum">
              <a:rPr lang="tr-TR" smtClean="0"/>
              <a:pPr/>
              <a:t>‹#›</a:t>
            </a:fld>
            <a:endParaRPr lang="tr-TR"/>
          </a:p>
        </p:txBody>
      </p:sp>
    </p:spTree>
    <p:extLst>
      <p:ext uri="{BB962C8B-B14F-4D97-AF65-F5344CB8AC3E}">
        <p14:creationId xmlns:p14="http://schemas.microsoft.com/office/powerpoint/2010/main" val="13060856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Açıklama Yazılı Resim">
    <p:spTree>
      <p:nvGrpSpPr>
        <p:cNvPr id="1" name=""/>
        <p:cNvGrpSpPr/>
        <p:nvPr/>
      </p:nvGrpSpPr>
      <p:grpSpPr>
        <a:xfrm>
          <a:off x="0" y="0"/>
          <a:ext cx="0" cy="0"/>
          <a:chOff x="0" y="0"/>
          <a:chExt cx="0" cy="0"/>
        </a:xfrm>
      </p:grpSpPr>
      <p:grpSp>
        <p:nvGrpSpPr>
          <p:cNvPr id="8" name="Group 7"/>
          <p:cNvGrpSpPr/>
          <p:nvPr/>
        </p:nvGrpSpPr>
        <p:grpSpPr>
          <a:xfrm>
            <a:off x="-1588" y="0"/>
            <a:ext cx="9145588" cy="6860798"/>
            <a:chOff x="-1588" y="0"/>
            <a:chExt cx="9145588" cy="6860798"/>
          </a:xfrm>
        </p:grpSpPr>
        <p:sp>
          <p:nvSpPr>
            <p:cNvPr id="13" name="Rectangle 12"/>
            <p:cNvSpPr/>
            <p:nvPr/>
          </p:nvSpPr>
          <p:spPr>
            <a:xfrm>
              <a:off x="0" y="0"/>
              <a:ext cx="9118832"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rcRect/>
              <a:stretch>
                <a:fillRect l="-16713" r="-16989"/>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629943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5689832" y="0"/>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6299432" y="5870198"/>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a:xfrm>
              <a:off x="5283673" y="402165"/>
              <a:ext cx="3465769"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2" name="Freeform 11"/>
            <p:cNvSpPr/>
            <p:nvPr/>
          </p:nvSpPr>
          <p:spPr bwMode="gray">
            <a:xfrm rot="16200000">
              <a:off x="2852610" y="1765596"/>
              <a:ext cx="5995993" cy="3326809"/>
            </a:xfrm>
            <a:custGeom>
              <a:avLst/>
              <a:gdLst/>
              <a:ahLst/>
              <a:cxnLst/>
              <a:rect l="0" t="0" r="r" b="b"/>
              <a:pathLst>
                <a:path w="4960" h="2752">
                  <a:moveTo>
                    <a:pt x="0" y="0"/>
                  </a:moveTo>
                  <a:lnTo>
                    <a:pt x="0" y="324"/>
                  </a:lnTo>
                  <a:lnTo>
                    <a:pt x="0" y="1992"/>
                  </a:lnTo>
                  <a:lnTo>
                    <a:pt x="0" y="2752"/>
                  </a:lnTo>
                  <a:lnTo>
                    <a:pt x="4960" y="2752"/>
                  </a:lnTo>
                  <a:lnTo>
                    <a:pt x="4960" y="1992"/>
                  </a:lnTo>
                  <a:lnTo>
                    <a:pt x="4960" y="324"/>
                  </a:lnTo>
                  <a:lnTo>
                    <a:pt x="4960" y="0"/>
                  </a:lnTo>
                  <a:lnTo>
                    <a:pt x="4960" y="0"/>
                  </a:lnTo>
                  <a:lnTo>
                    <a:pt x="4734" y="34"/>
                  </a:lnTo>
                  <a:lnTo>
                    <a:pt x="4510" y="64"/>
                  </a:lnTo>
                  <a:lnTo>
                    <a:pt x="4284" y="90"/>
                  </a:lnTo>
                  <a:lnTo>
                    <a:pt x="4060" y="114"/>
                  </a:lnTo>
                  <a:lnTo>
                    <a:pt x="3836" y="132"/>
                  </a:lnTo>
                  <a:lnTo>
                    <a:pt x="3614" y="146"/>
                  </a:lnTo>
                  <a:lnTo>
                    <a:pt x="3392" y="158"/>
                  </a:lnTo>
                  <a:lnTo>
                    <a:pt x="3174" y="166"/>
                  </a:lnTo>
                  <a:lnTo>
                    <a:pt x="2960" y="172"/>
                  </a:lnTo>
                  <a:lnTo>
                    <a:pt x="2748" y="174"/>
                  </a:lnTo>
                  <a:lnTo>
                    <a:pt x="2542" y="174"/>
                  </a:lnTo>
                  <a:lnTo>
                    <a:pt x="2338" y="174"/>
                  </a:lnTo>
                  <a:lnTo>
                    <a:pt x="2140" y="170"/>
                  </a:lnTo>
                  <a:lnTo>
                    <a:pt x="1948" y="164"/>
                  </a:lnTo>
                  <a:lnTo>
                    <a:pt x="1762" y="156"/>
                  </a:lnTo>
                  <a:lnTo>
                    <a:pt x="1582" y="148"/>
                  </a:lnTo>
                  <a:lnTo>
                    <a:pt x="1410" y="138"/>
                  </a:lnTo>
                  <a:lnTo>
                    <a:pt x="1244" y="128"/>
                  </a:lnTo>
                  <a:lnTo>
                    <a:pt x="1088" y="116"/>
                  </a:lnTo>
                  <a:lnTo>
                    <a:pt x="938" y="104"/>
                  </a:lnTo>
                  <a:lnTo>
                    <a:pt x="668" y="78"/>
                  </a:lnTo>
                  <a:lnTo>
                    <a:pt x="438" y="54"/>
                  </a:lnTo>
                  <a:lnTo>
                    <a:pt x="254" y="34"/>
                  </a:lnTo>
                  <a:lnTo>
                    <a:pt x="116" y="16"/>
                  </a:lnTo>
                  <a:lnTo>
                    <a:pt x="0" y="0"/>
                  </a:lnTo>
                  <a:lnTo>
                    <a:pt x="0" y="0"/>
                  </a:lnTo>
                  <a:close/>
                </a:path>
              </a:pathLst>
            </a:custGeom>
            <a:solidFill>
              <a:schemeClr val="bg1"/>
            </a:solidFill>
            <a:ln>
              <a:noFill/>
            </a:ln>
          </p:spPr>
        </p:sp>
        <p:sp>
          <p:nvSpPr>
            <p:cNvPr id="24" name="Freeform 5"/>
            <p:cNvSpPr/>
            <p:nvPr/>
          </p:nvSpPr>
          <p:spPr bwMode="gray">
            <a:xfrm rot="15687606">
              <a:off x="3074559" y="1458373"/>
              <a:ext cx="2377690" cy="317748"/>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9" name="Freeform 5"/>
            <p:cNvSpPr>
              <a:spLocks noEditPoints="1"/>
            </p:cNvSpPr>
            <p:nvPr/>
          </p:nvSpPr>
          <p:spPr bwMode="gray">
            <a:xfrm>
              <a:off x="0" y="0"/>
              <a:ext cx="9144000" cy="6858000"/>
            </a:xfrm>
            <a:custGeom>
              <a:avLst/>
              <a:gdLst/>
              <a:ahLst/>
              <a:cxnLst/>
              <a:rect l="0" t="0" r="r" b="b"/>
              <a:pathLst>
                <a:path w="5760" h="4320">
                  <a:moveTo>
                    <a:pt x="0" y="0"/>
                  </a:moveTo>
                  <a:lnTo>
                    <a:pt x="0" y="4320"/>
                  </a:lnTo>
                  <a:lnTo>
                    <a:pt x="5760" y="4320"/>
                  </a:lnTo>
                  <a:lnTo>
                    <a:pt x="5760" y="0"/>
                  </a:lnTo>
                  <a:lnTo>
                    <a:pt x="0" y="0"/>
                  </a:lnTo>
                  <a:close/>
                  <a:moveTo>
                    <a:pt x="5444" y="4004"/>
                  </a:moveTo>
                  <a:lnTo>
                    <a:pt x="324" y="4004"/>
                  </a:lnTo>
                  <a:lnTo>
                    <a:pt x="324" y="324"/>
                  </a:lnTo>
                  <a:lnTo>
                    <a:pt x="5444" y="324"/>
                  </a:lnTo>
                  <a:lnTo>
                    <a:pt x="5444" y="4004"/>
                  </a:lnTo>
                  <a:close/>
                </a:path>
              </a:pathLst>
            </a:custGeom>
            <a:solidFill>
              <a:srgbClr val="FFFFFF"/>
            </a:solidFill>
            <a:ln>
              <a:noFill/>
            </a:ln>
            <a:extLst>
              <a:ext uri="{91240B29-F687-4f45-9708-019B960494DF}">
                <a14:hiddenLine xmlns:a14="http://schemas.microsoft.com/office/drawing/2010/main" xmlns="" w="9525">
                  <a:solidFill>
                    <a:srgbClr val="000000"/>
                  </a:solidFill>
                  <a:round/>
                  <a:headEnd/>
                  <a:tailEnd/>
                </a14:hiddenLine>
              </a:ext>
            </a:extLst>
          </p:spPr>
        </p:sp>
      </p:grpSp>
      <p:sp>
        <p:nvSpPr>
          <p:cNvPr id="2" name="Title 1"/>
          <p:cNvSpPr>
            <a:spLocks noGrp="1"/>
          </p:cNvSpPr>
          <p:nvPr>
            <p:ph type="title"/>
          </p:nvPr>
        </p:nvSpPr>
        <p:spPr>
          <a:xfrm>
            <a:off x="866440" y="1381390"/>
            <a:ext cx="2987089" cy="157480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4722909" y="1320800"/>
            <a:ext cx="2791102" cy="42164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Resmi yer tutucuya sürükleyin veya eklemek için simgeyi tıklatın</a:t>
            </a:r>
            <a:endParaRPr lang="en-US" dirty="0"/>
          </a:p>
        </p:txBody>
      </p:sp>
      <p:sp>
        <p:nvSpPr>
          <p:cNvPr id="4" name="Text Placeholder 3"/>
          <p:cNvSpPr>
            <a:spLocks noGrp="1"/>
          </p:cNvSpPr>
          <p:nvPr>
            <p:ph type="body" sz="half" idx="2"/>
          </p:nvPr>
        </p:nvSpPr>
        <p:spPr>
          <a:xfrm>
            <a:off x="866440" y="3086100"/>
            <a:ext cx="2987089" cy="2451100"/>
          </a:xfrm>
        </p:spPr>
        <p:txBody>
          <a:bodyPr>
            <a:normAutofit/>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Ana metin stillerini düzenlemek için tıklatın</a:t>
            </a:r>
          </a:p>
        </p:txBody>
      </p:sp>
      <p:sp>
        <p:nvSpPr>
          <p:cNvPr id="5" name="Date Placeholder 4"/>
          <p:cNvSpPr>
            <a:spLocks noGrp="1"/>
          </p:cNvSpPr>
          <p:nvPr>
            <p:ph type="dt" sz="half" idx="10"/>
          </p:nvPr>
        </p:nvSpPr>
        <p:spPr/>
        <p:txBody>
          <a:bodyPr/>
          <a:lstStyle/>
          <a:p>
            <a:endParaRPr lang="tr-TR"/>
          </a:p>
        </p:txBody>
      </p:sp>
      <p:sp>
        <p:nvSpPr>
          <p:cNvPr id="6" name="Footer Placeholder 5"/>
          <p:cNvSpPr>
            <a:spLocks noGrp="1"/>
          </p:cNvSpPr>
          <p:nvPr>
            <p:ph type="ftr" sz="quarter" idx="11"/>
          </p:nvPr>
        </p:nvSpPr>
        <p:spPr/>
        <p:txBody>
          <a:bodyPr/>
          <a:lstStyle/>
          <a:p>
            <a:endParaRPr lang="tr-TR"/>
          </a:p>
        </p:txBody>
      </p:sp>
      <p:sp>
        <p:nvSpPr>
          <p:cNvPr id="10" name="Rectangle 9"/>
          <p:cNvSpPr/>
          <p:nvPr/>
        </p:nvSpPr>
        <p:spPr>
          <a:xfrm>
            <a:off x="7745644" y="0"/>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a:xfrm>
            <a:off x="7678616" y="295730"/>
            <a:ext cx="791308" cy="767687"/>
          </a:xfrm>
          <a:prstGeom prst="rect">
            <a:avLst/>
          </a:prstGeom>
        </p:spPr>
        <p:txBody>
          <a:bodyPr/>
          <a:lstStyle>
            <a:lvl1pPr algn="ctr">
              <a:defRPr sz="2800"/>
            </a:lvl1pPr>
          </a:lstStyle>
          <a:p>
            <a:fld id="{ED049265-6B95-4B1B-8E11-C59B0ECF9412}" type="slidenum">
              <a:rPr lang="tr-TR" smtClean="0"/>
              <a:pPr/>
              <a:t>‹#›</a:t>
            </a:fld>
            <a:endParaRPr lang="tr-TR"/>
          </a:p>
        </p:txBody>
      </p:sp>
    </p:spTree>
    <p:extLst>
      <p:ext uri="{BB962C8B-B14F-4D97-AF65-F5344CB8AC3E}">
        <p14:creationId xmlns:p14="http://schemas.microsoft.com/office/powerpoint/2010/main" val="1951835843"/>
      </p:ext>
    </p:extLst>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20" Type="http://schemas.openxmlformats.org/officeDocument/2006/relationships/theme" Target="../theme/theme1.xml"/><Relationship Id="rId21" Type="http://schemas.openxmlformats.org/officeDocument/2006/relationships/image" Target="../media/image1.jpeg"/><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slideLayout" Target="../slideLayouts/slideLayout15.xml"/><Relationship Id="rId16" Type="http://schemas.openxmlformats.org/officeDocument/2006/relationships/slideLayout" Target="../slideLayouts/slideLayout16.xml"/><Relationship Id="rId17" Type="http://schemas.openxmlformats.org/officeDocument/2006/relationships/slideLayout" Target="../slideLayouts/slideLayout17.xml"/><Relationship Id="rId18" Type="http://schemas.openxmlformats.org/officeDocument/2006/relationships/slideLayout" Target="../slideLayouts/slideLayout18.xml"/><Relationship Id="rId19" Type="http://schemas.openxmlformats.org/officeDocument/2006/relationships/slideLayout" Target="../slideLayouts/slideLayout19.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6" name="Group 5"/>
          <p:cNvGrpSpPr/>
          <p:nvPr/>
        </p:nvGrpSpPr>
        <p:grpSpPr>
          <a:xfrm>
            <a:off x="-1588" y="0"/>
            <a:ext cx="9145588" cy="6860798"/>
            <a:chOff x="-1588" y="0"/>
            <a:chExt cx="9145588" cy="6860798"/>
          </a:xfrm>
        </p:grpSpPr>
        <p:sp>
          <p:nvSpPr>
            <p:cNvPr id="14" name="Rectangle 13"/>
            <p:cNvSpPr/>
            <p:nvPr/>
          </p:nvSpPr>
          <p:spPr>
            <a:xfrm>
              <a:off x="0" y="0"/>
              <a:ext cx="9118832" cy="6858000"/>
            </a:xfrm>
            <a:prstGeom prst="rect">
              <a:avLst/>
            </a:prstGeom>
            <a:blipFill>
              <a:blip r:embed="rId21">
                <a:duotone>
                  <a:schemeClr val="dk2">
                    <a:shade val="69000"/>
                    <a:hueMod val="91000"/>
                    <a:satMod val="164000"/>
                    <a:lumMod val="74000"/>
                  </a:schemeClr>
                  <a:schemeClr val="dk2">
                    <a:hueMod val="124000"/>
                    <a:satMod val="140000"/>
                    <a:lumMod val="142000"/>
                  </a:schemeClr>
                </a:duotone>
              </a:blip>
              <a:srcRect/>
              <a:stretch>
                <a:fillRect l="-16713" r="-16989"/>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1" name="Oval 20"/>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629943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Oval 22"/>
            <p:cNvSpPr/>
            <p:nvPr/>
          </p:nvSpPr>
          <p:spPr>
            <a:xfrm>
              <a:off x="5689832" y="0"/>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4" name="Oval 23"/>
            <p:cNvSpPr/>
            <p:nvPr/>
          </p:nvSpPr>
          <p:spPr>
            <a:xfrm>
              <a:off x="6299432" y="5870198"/>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Freeform 5"/>
            <p:cNvSpPr/>
            <p:nvPr/>
          </p:nvSpPr>
          <p:spPr bwMode="gray">
            <a:xfrm rot="21010068">
              <a:off x="6359946" y="1790293"/>
              <a:ext cx="2377690" cy="317748"/>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25" name="Freeform 24"/>
            <p:cNvSpPr/>
            <p:nvPr/>
          </p:nvSpPr>
          <p:spPr bwMode="gray">
            <a:xfrm>
              <a:off x="485023" y="1856450"/>
              <a:ext cx="8173954" cy="4535226"/>
            </a:xfrm>
            <a:custGeom>
              <a:avLst/>
              <a:gdLst/>
              <a:ahLst/>
              <a:cxnLst/>
              <a:rect l="0" t="0" r="r" b="b"/>
              <a:pathLst>
                <a:path w="4960" h="2752">
                  <a:moveTo>
                    <a:pt x="0" y="0"/>
                  </a:moveTo>
                  <a:lnTo>
                    <a:pt x="0" y="324"/>
                  </a:lnTo>
                  <a:lnTo>
                    <a:pt x="0" y="1992"/>
                  </a:lnTo>
                  <a:lnTo>
                    <a:pt x="0" y="2752"/>
                  </a:lnTo>
                  <a:lnTo>
                    <a:pt x="4960" y="2752"/>
                  </a:lnTo>
                  <a:lnTo>
                    <a:pt x="4960" y="1992"/>
                  </a:lnTo>
                  <a:lnTo>
                    <a:pt x="4960" y="324"/>
                  </a:lnTo>
                  <a:lnTo>
                    <a:pt x="4960" y="0"/>
                  </a:lnTo>
                  <a:lnTo>
                    <a:pt x="4960" y="0"/>
                  </a:lnTo>
                  <a:lnTo>
                    <a:pt x="4734" y="34"/>
                  </a:lnTo>
                  <a:lnTo>
                    <a:pt x="4510" y="64"/>
                  </a:lnTo>
                  <a:lnTo>
                    <a:pt x="4284" y="90"/>
                  </a:lnTo>
                  <a:lnTo>
                    <a:pt x="4060" y="114"/>
                  </a:lnTo>
                  <a:lnTo>
                    <a:pt x="3836" y="132"/>
                  </a:lnTo>
                  <a:lnTo>
                    <a:pt x="3614" y="146"/>
                  </a:lnTo>
                  <a:lnTo>
                    <a:pt x="3392" y="158"/>
                  </a:lnTo>
                  <a:lnTo>
                    <a:pt x="3174" y="166"/>
                  </a:lnTo>
                  <a:lnTo>
                    <a:pt x="2960" y="172"/>
                  </a:lnTo>
                  <a:lnTo>
                    <a:pt x="2748" y="174"/>
                  </a:lnTo>
                  <a:lnTo>
                    <a:pt x="2542" y="174"/>
                  </a:lnTo>
                  <a:lnTo>
                    <a:pt x="2338" y="174"/>
                  </a:lnTo>
                  <a:lnTo>
                    <a:pt x="2140" y="170"/>
                  </a:lnTo>
                  <a:lnTo>
                    <a:pt x="1948" y="164"/>
                  </a:lnTo>
                  <a:lnTo>
                    <a:pt x="1762" y="156"/>
                  </a:lnTo>
                  <a:lnTo>
                    <a:pt x="1582" y="148"/>
                  </a:lnTo>
                  <a:lnTo>
                    <a:pt x="1410" y="138"/>
                  </a:lnTo>
                  <a:lnTo>
                    <a:pt x="1244" y="128"/>
                  </a:lnTo>
                  <a:lnTo>
                    <a:pt x="1088" y="116"/>
                  </a:lnTo>
                  <a:lnTo>
                    <a:pt x="938" y="104"/>
                  </a:lnTo>
                  <a:lnTo>
                    <a:pt x="668" y="78"/>
                  </a:lnTo>
                  <a:lnTo>
                    <a:pt x="438" y="54"/>
                  </a:lnTo>
                  <a:lnTo>
                    <a:pt x="254" y="34"/>
                  </a:lnTo>
                  <a:lnTo>
                    <a:pt x="116" y="16"/>
                  </a:lnTo>
                  <a:lnTo>
                    <a:pt x="0" y="0"/>
                  </a:lnTo>
                  <a:lnTo>
                    <a:pt x="0" y="0"/>
                  </a:lnTo>
                  <a:close/>
                </a:path>
              </a:pathLst>
            </a:custGeom>
            <a:solidFill>
              <a:schemeClr val="bg1"/>
            </a:solidFill>
            <a:ln>
              <a:noFill/>
            </a:ln>
          </p:spPr>
        </p:sp>
        <p:sp>
          <p:nvSpPr>
            <p:cNvPr id="10" name="Freeform 5"/>
            <p:cNvSpPr>
              <a:spLocks noEditPoints="1"/>
            </p:cNvSpPr>
            <p:nvPr/>
          </p:nvSpPr>
          <p:spPr bwMode="gray">
            <a:xfrm>
              <a:off x="0" y="0"/>
              <a:ext cx="9144000" cy="6858000"/>
            </a:xfrm>
            <a:custGeom>
              <a:avLst/>
              <a:gdLst/>
              <a:ahLst/>
              <a:cxnLst/>
              <a:rect l="0" t="0" r="r" b="b"/>
              <a:pathLst>
                <a:path w="5760" h="4320">
                  <a:moveTo>
                    <a:pt x="0" y="0"/>
                  </a:moveTo>
                  <a:lnTo>
                    <a:pt x="0" y="4320"/>
                  </a:lnTo>
                  <a:lnTo>
                    <a:pt x="5760" y="4320"/>
                  </a:lnTo>
                  <a:lnTo>
                    <a:pt x="5760" y="0"/>
                  </a:lnTo>
                  <a:lnTo>
                    <a:pt x="0" y="0"/>
                  </a:lnTo>
                  <a:close/>
                  <a:moveTo>
                    <a:pt x="5444" y="4004"/>
                  </a:moveTo>
                  <a:lnTo>
                    <a:pt x="324" y="4004"/>
                  </a:lnTo>
                  <a:lnTo>
                    <a:pt x="324" y="324"/>
                  </a:lnTo>
                  <a:lnTo>
                    <a:pt x="5444" y="324"/>
                  </a:lnTo>
                  <a:lnTo>
                    <a:pt x="5444" y="4004"/>
                  </a:lnTo>
                  <a:close/>
                </a:path>
              </a:pathLst>
            </a:custGeom>
            <a:solidFill>
              <a:srgbClr val="FFFFFF"/>
            </a:solidFill>
            <a:ln>
              <a:noFill/>
            </a:ln>
            <a:extLst>
              <a:ext uri="{91240B29-F687-4f45-9708-019B960494DF}">
                <a14:hiddenLine xmlns:a14="http://schemas.microsoft.com/office/drawing/2010/main" xmlns="" w="9525">
                  <a:solidFill>
                    <a:srgbClr val="000000"/>
                  </a:solidFill>
                  <a:round/>
                  <a:headEnd/>
                  <a:tailEnd/>
                </a14:hiddenLine>
              </a:ext>
            </a:extLst>
          </p:spPr>
        </p:sp>
      </p:grpSp>
      <p:sp>
        <p:nvSpPr>
          <p:cNvPr id="2" name="Title Placeholder 1"/>
          <p:cNvSpPr>
            <a:spLocks noGrp="1"/>
          </p:cNvSpPr>
          <p:nvPr>
            <p:ph type="title"/>
          </p:nvPr>
        </p:nvSpPr>
        <p:spPr bwMode="gray">
          <a:xfrm>
            <a:off x="866440" y="927099"/>
            <a:ext cx="6345260" cy="709865"/>
          </a:xfrm>
          <a:prstGeom prst="rect">
            <a:avLst/>
          </a:prstGeom>
        </p:spPr>
        <p:txBody>
          <a:bodyPr vert="horz" lIns="91440" tIns="45720" rIns="91440" bIns="45720" rtlCol="0" anchor="ctr">
            <a:no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864382" y="2489200"/>
            <a:ext cx="6345260" cy="3530600"/>
          </a:xfrm>
          <a:prstGeom prst="rect">
            <a:avLst/>
          </a:prstGeom>
        </p:spPr>
        <p:txBody>
          <a:bodyPr vert="horz" lIns="91440" tIns="45720" rIns="91440" bIns="45720" rtlCol="0">
            <a:normAutofit/>
          </a:bodyPr>
          <a:lstStyle/>
          <a:p>
            <a:pPr lvl="0"/>
            <a:r>
              <a:rPr lang="tr-TR" smtClean="0"/>
              <a:t>Ana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7574443" y="6365498"/>
            <a:ext cx="990599" cy="228659"/>
          </a:xfrm>
          <a:prstGeom prst="rect">
            <a:avLst/>
          </a:prstGeom>
        </p:spPr>
        <p:txBody>
          <a:bodyPr vert="horz" lIns="91440" tIns="45720" rIns="91440" bIns="45720" rtlCol="0" anchor="b"/>
          <a:lstStyle>
            <a:lvl1pPr algn="r">
              <a:defRPr sz="900" b="1" i="0">
                <a:solidFill>
                  <a:schemeClr val="accent1"/>
                </a:solidFill>
              </a:defRPr>
            </a:lvl1pPr>
          </a:lstStyle>
          <a:p>
            <a:endParaRPr lang="tr-TR"/>
          </a:p>
        </p:txBody>
      </p:sp>
      <p:sp>
        <p:nvSpPr>
          <p:cNvPr id="5" name="Footer Placeholder 4"/>
          <p:cNvSpPr>
            <a:spLocks noGrp="1"/>
          </p:cNvSpPr>
          <p:nvPr>
            <p:ph type="ftr" sz="quarter" idx="3"/>
          </p:nvPr>
        </p:nvSpPr>
        <p:spPr>
          <a:xfrm>
            <a:off x="590843" y="6365497"/>
            <a:ext cx="3859795" cy="228660"/>
          </a:xfrm>
          <a:prstGeom prst="rect">
            <a:avLst/>
          </a:prstGeom>
        </p:spPr>
        <p:txBody>
          <a:bodyPr vert="horz" lIns="91440" tIns="45720" rIns="91440" bIns="45720" rtlCol="0" anchor="b"/>
          <a:lstStyle>
            <a:lvl1pPr algn="l">
              <a:defRPr sz="900" b="1" i="0">
                <a:solidFill>
                  <a:schemeClr val="accent1"/>
                </a:solidFill>
              </a:defRPr>
            </a:lvl1pPr>
          </a:lstStyle>
          <a:p>
            <a:endParaRPr lang="tr-TR"/>
          </a:p>
        </p:txBody>
      </p:sp>
      <p:sp>
        <p:nvSpPr>
          <p:cNvPr id="26" name="Rectangle 25"/>
          <p:cNvSpPr/>
          <p:nvPr/>
        </p:nvSpPr>
        <p:spPr>
          <a:xfrm>
            <a:off x="7745644" y="0"/>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18" name="Slide Number Placeholder 5"/>
          <p:cNvSpPr>
            <a:spLocks noGrp="1"/>
          </p:cNvSpPr>
          <p:nvPr>
            <p:ph type="sldNum" sz="quarter" idx="4"/>
          </p:nvPr>
        </p:nvSpPr>
        <p:spPr bwMode="gray">
          <a:xfrm>
            <a:off x="7678616" y="295730"/>
            <a:ext cx="791308" cy="767687"/>
          </a:xfrm>
          <a:prstGeom prst="rect">
            <a:avLst/>
          </a:prstGeom>
        </p:spPr>
        <p:txBody>
          <a:bodyPr anchor="b"/>
          <a:lstStyle>
            <a:lvl1pPr algn="ctr">
              <a:defRPr sz="2800">
                <a:solidFill>
                  <a:schemeClr val="bg1"/>
                </a:solidFill>
              </a:defRPr>
            </a:lvl1pPr>
          </a:lstStyle>
          <a:p>
            <a:fld id="{ED049265-6B95-4B1B-8E11-C59B0ECF9412}" type="slidenum">
              <a:rPr lang="tr-TR" smtClean="0"/>
              <a:pPr/>
              <a:t>‹#›</a:t>
            </a:fld>
            <a:endParaRPr lang="tr-TR"/>
          </a:p>
        </p:txBody>
      </p:sp>
    </p:spTree>
    <p:extLst>
      <p:ext uri="{BB962C8B-B14F-4D97-AF65-F5344CB8AC3E}">
        <p14:creationId xmlns:p14="http://schemas.microsoft.com/office/powerpoint/2010/main" val="1606136250"/>
      </p:ext>
    </p:extLst>
  </p:cSld>
  <p:clrMap bg1="lt1" tx1="dk1" bg2="lt2" tx2="dk2" accent1="accent1" accent2="accent2" accent3="accent3" accent4="accent4" accent5="accent5" accent6="accent6" hlink="hlink" folHlink="folHlink"/>
  <p:sldLayoutIdLst>
    <p:sldLayoutId id="2147483680" r:id="rId1"/>
    <p:sldLayoutId id="2147483681" r:id="rId2"/>
    <p:sldLayoutId id="2147483682" r:id="rId3"/>
    <p:sldLayoutId id="2147483683" r:id="rId4"/>
    <p:sldLayoutId id="2147483684" r:id="rId5"/>
    <p:sldLayoutId id="2147483685" r:id="rId6"/>
    <p:sldLayoutId id="2147483686" r:id="rId7"/>
    <p:sldLayoutId id="2147483687" r:id="rId8"/>
    <p:sldLayoutId id="2147483688" r:id="rId9"/>
    <p:sldLayoutId id="2147483689" r:id="rId10"/>
    <p:sldLayoutId id="2147483690" r:id="rId11"/>
    <p:sldLayoutId id="2147483691" r:id="rId12"/>
    <p:sldLayoutId id="2147483692" r:id="rId13"/>
    <p:sldLayoutId id="2147483693" r:id="rId14"/>
    <p:sldLayoutId id="2147483694" r:id="rId15"/>
    <p:sldLayoutId id="2147483695" r:id="rId16"/>
    <p:sldLayoutId id="2147483696" r:id="rId17"/>
    <p:sldLayoutId id="2147483697" r:id="rId18"/>
    <p:sldLayoutId id="2147483698" r:id="rId19"/>
  </p:sldLayoutIdLst>
  <p:txStyles>
    <p:titleStyle>
      <a:lvl1pPr algn="l" defTabSz="457200" rtl="0" eaLnBrk="1" latinLnBrk="0" hangingPunct="1">
        <a:spcBef>
          <a:spcPct val="0"/>
        </a:spcBef>
        <a:buNone/>
        <a:defRPr sz="3200" b="0" i="0" kern="1200">
          <a:solidFill>
            <a:schemeClr val="bg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lumMod val="75000"/>
              <a:lumOff val="25000"/>
            </a:schemeClr>
          </a:solidFill>
          <a:latin typeface="+mn-lt"/>
          <a:ea typeface="+mn-ea"/>
          <a:cs typeface="+mn-cs"/>
        </a:defRPr>
      </a:lvl1pPr>
      <a:lvl2pPr marL="685800" indent="-283464"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lumMod val="75000"/>
              <a:lumOff val="25000"/>
            </a:schemeClr>
          </a:solidFill>
          <a:latin typeface="+mn-lt"/>
          <a:ea typeface="+mn-ea"/>
          <a:cs typeface="+mn-cs"/>
        </a:defRPr>
      </a:lvl2pPr>
      <a:lvl3pPr marL="96012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lumMod val="75000"/>
              <a:lumOff val="25000"/>
            </a:schemeClr>
          </a:solidFill>
          <a:latin typeface="+mn-lt"/>
          <a:ea typeface="+mn-ea"/>
          <a:cs typeface="+mn-cs"/>
        </a:defRPr>
      </a:lvl3pPr>
      <a:lvl4pPr marL="123444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4pPr>
      <a:lvl5pPr marL="150876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5pPr>
      <a:lvl6pPr marL="18146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6pPr>
      <a:lvl7pPr marL="20718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7pPr>
      <a:lvl8pPr marL="22590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8pPr>
      <a:lvl9pPr marL="2486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5.pn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8.xml"/><Relationship Id="rId2" Type="http://schemas.openxmlformats.org/officeDocument/2006/relationships/notesSlide" Target="../notesSlides/notesSlide3.xml"/><Relationship Id="rId3" Type="http://schemas.openxmlformats.org/officeDocument/2006/relationships/image" Target="../media/image2.jpe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4.xml"/></Relationships>
</file>

<file path=ppt/slides/_rels/slide7.xml.rels><?xml version="1.0" encoding="UTF-8" standalone="yes"?>
<Relationships xmlns="http://schemas.openxmlformats.org/package/2006/relationships"><Relationship Id="rId3" Type="http://schemas.openxmlformats.org/officeDocument/2006/relationships/image" Target="../media/image3.jpeg"/><Relationship Id="rId4" Type="http://schemas.openxmlformats.org/officeDocument/2006/relationships/image" Target="../media/image4.jpeg"/><Relationship Id="rId1" Type="http://schemas.openxmlformats.org/officeDocument/2006/relationships/slideLayout" Target="../slideLayouts/slideLayout19.xml"/><Relationship Id="rId2" Type="http://schemas.openxmlformats.org/officeDocument/2006/relationships/notesSlide" Target="../notesSlides/notesSlide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5" name="Rectangle 3"/>
          <p:cNvSpPr>
            <a:spLocks noGrp="1" noChangeArrowheads="1"/>
          </p:cNvSpPr>
          <p:nvPr>
            <p:ph idx="1"/>
          </p:nvPr>
        </p:nvSpPr>
        <p:spPr/>
        <p:txBody>
          <a:bodyPr>
            <a:normAutofit fontScale="70000" lnSpcReduction="20000"/>
          </a:bodyPr>
          <a:lstStyle/>
          <a:p>
            <a:pPr>
              <a:lnSpc>
                <a:spcPct val="80000"/>
              </a:lnSpc>
            </a:pPr>
            <a:r>
              <a:rPr lang="tr-TR" sz="2000"/>
              <a:t>Tanım</a:t>
            </a:r>
          </a:p>
          <a:p>
            <a:pPr>
              <a:lnSpc>
                <a:spcPct val="80000"/>
              </a:lnSpc>
            </a:pPr>
            <a:r>
              <a:rPr lang="tr-TR" sz="2000"/>
              <a:t>Sınıflama</a:t>
            </a:r>
          </a:p>
          <a:p>
            <a:pPr>
              <a:lnSpc>
                <a:spcPct val="80000"/>
              </a:lnSpc>
            </a:pPr>
            <a:r>
              <a:rPr lang="tr-TR" sz="2000"/>
              <a:t>Patogenez</a:t>
            </a:r>
          </a:p>
          <a:p>
            <a:pPr>
              <a:lnSpc>
                <a:spcPct val="80000"/>
              </a:lnSpc>
            </a:pPr>
            <a:r>
              <a:rPr lang="tr-TR" sz="2000"/>
              <a:t>Lokalizasyonuna göre anevrizmalar</a:t>
            </a:r>
          </a:p>
          <a:p>
            <a:pPr lvl="1">
              <a:lnSpc>
                <a:spcPct val="80000"/>
              </a:lnSpc>
            </a:pPr>
            <a:r>
              <a:rPr lang="tr-TR" sz="1800"/>
              <a:t>Abdominal aorta anevrizması</a:t>
            </a:r>
          </a:p>
          <a:p>
            <a:pPr lvl="1">
              <a:lnSpc>
                <a:spcPct val="80000"/>
              </a:lnSpc>
            </a:pPr>
            <a:r>
              <a:rPr lang="tr-TR" sz="1800"/>
              <a:t>Torakoabdominal aorta anevrizması</a:t>
            </a:r>
          </a:p>
          <a:p>
            <a:pPr lvl="1">
              <a:lnSpc>
                <a:spcPct val="80000"/>
              </a:lnSpc>
            </a:pPr>
            <a:r>
              <a:rPr lang="tr-TR" sz="1800"/>
              <a:t>İliak anevrizmalar</a:t>
            </a:r>
          </a:p>
          <a:p>
            <a:pPr lvl="1">
              <a:lnSpc>
                <a:spcPct val="80000"/>
              </a:lnSpc>
            </a:pPr>
            <a:r>
              <a:rPr lang="tr-TR" sz="1800"/>
              <a:t>Femoral anevrizmalar</a:t>
            </a:r>
          </a:p>
          <a:p>
            <a:pPr lvl="1">
              <a:lnSpc>
                <a:spcPct val="80000"/>
              </a:lnSpc>
            </a:pPr>
            <a:r>
              <a:rPr lang="tr-TR" sz="1800"/>
              <a:t>Popliteal anevrizmalar</a:t>
            </a:r>
          </a:p>
          <a:p>
            <a:pPr lvl="1">
              <a:lnSpc>
                <a:spcPct val="80000"/>
              </a:lnSpc>
            </a:pPr>
            <a:r>
              <a:rPr lang="tr-TR" sz="1800"/>
              <a:t>Subklavian anevrizmalar</a:t>
            </a:r>
          </a:p>
          <a:p>
            <a:pPr lvl="1">
              <a:lnSpc>
                <a:spcPct val="80000"/>
              </a:lnSpc>
            </a:pPr>
            <a:r>
              <a:rPr lang="tr-TR" sz="1800"/>
              <a:t>Aksiller anevrizmalar</a:t>
            </a:r>
          </a:p>
          <a:p>
            <a:pPr lvl="1">
              <a:lnSpc>
                <a:spcPct val="80000"/>
              </a:lnSpc>
            </a:pPr>
            <a:r>
              <a:rPr lang="tr-TR" sz="1800"/>
              <a:t>Brakial anevrizmalar</a:t>
            </a:r>
          </a:p>
          <a:p>
            <a:pPr lvl="1">
              <a:lnSpc>
                <a:spcPct val="80000"/>
              </a:lnSpc>
            </a:pPr>
            <a:r>
              <a:rPr lang="tr-TR" sz="1800"/>
              <a:t>Radio-ulnar anevrizmalar</a:t>
            </a:r>
          </a:p>
          <a:p>
            <a:pPr lvl="1">
              <a:lnSpc>
                <a:spcPct val="80000"/>
              </a:lnSpc>
            </a:pPr>
            <a:r>
              <a:rPr lang="tr-TR" sz="1800"/>
              <a:t>Visseral anevrizmalar</a:t>
            </a:r>
          </a:p>
          <a:p>
            <a:pPr>
              <a:lnSpc>
                <a:spcPct val="80000"/>
              </a:lnSpc>
            </a:pPr>
            <a:endParaRPr lang="tr-TR" sz="2000"/>
          </a:p>
        </p:txBody>
      </p:sp>
      <p:sp>
        <p:nvSpPr>
          <p:cNvPr id="3076" name="WordArt 4"/>
          <p:cNvSpPr>
            <a:spLocks noChangeArrowheads="1" noChangeShapeType="1" noTextEdit="1"/>
          </p:cNvSpPr>
          <p:nvPr/>
        </p:nvSpPr>
        <p:spPr bwMode="auto">
          <a:xfrm>
            <a:off x="1476375" y="620713"/>
            <a:ext cx="4076700" cy="647700"/>
          </a:xfrm>
          <a:prstGeom prst="rect">
            <a:avLst/>
          </a:prstGeom>
        </p:spPr>
        <p:txBody>
          <a:bodyPr wrap="none" fromWordArt="1">
            <a:prstTxWarp prst="textPlain">
              <a:avLst>
                <a:gd name="adj" fmla="val 50000"/>
              </a:avLst>
            </a:prstTxWarp>
          </a:bodyPr>
          <a:lstStyle/>
          <a:p>
            <a:pPr algn="ctr"/>
            <a:r>
              <a:rPr lang="en-US" sz="3600" kern="10">
                <a:ln w="12700">
                  <a:solidFill>
                    <a:srgbClr val="EAEAEA"/>
                  </a:solidFill>
                  <a:round/>
                  <a:headEnd/>
                  <a:tailEnd/>
                </a:ln>
                <a:gradFill rotWithShape="0">
                  <a:gsLst>
                    <a:gs pos="0">
                      <a:srgbClr val="A603AB"/>
                    </a:gs>
                    <a:gs pos="12000">
                      <a:srgbClr val="E81766"/>
                    </a:gs>
                    <a:gs pos="27000">
                      <a:srgbClr val="EE3F17"/>
                    </a:gs>
                    <a:gs pos="48000">
                      <a:srgbClr val="FFFF00"/>
                    </a:gs>
                    <a:gs pos="64999">
                      <a:srgbClr val="1A8D48"/>
                    </a:gs>
                    <a:gs pos="78999">
                      <a:srgbClr val="0819FB"/>
                    </a:gs>
                    <a:gs pos="100000">
                      <a:srgbClr val="A603AB"/>
                    </a:gs>
                  </a:gsLst>
                  <a:lin ang="0" scaled="1"/>
                </a:gradFill>
                <a:effectLst>
                  <a:outerShdw dist="35921" dir="2700000" sy="50000" kx="2115830" algn="bl" rotWithShape="0">
                    <a:srgbClr val="C0C0C0">
                      <a:alpha val="80000"/>
                    </a:srgbClr>
                  </a:outerShdw>
                </a:effectLst>
                <a:latin typeface="Arial Black"/>
              </a:rPr>
              <a:t>ANEVRİZMALAR</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2"/>
          <p:cNvSpPr>
            <a:spLocks noGrp="1" noChangeArrowheads="1"/>
          </p:cNvSpPr>
          <p:nvPr>
            <p:ph type="title"/>
          </p:nvPr>
        </p:nvSpPr>
        <p:spPr/>
        <p:txBody>
          <a:bodyPr/>
          <a:lstStyle/>
          <a:p>
            <a:r>
              <a:rPr lang="tr-TR" sz="2400"/>
              <a:t>AAA TEDAVİSİ</a:t>
            </a:r>
            <a:r>
              <a:rPr lang="tr-TR" sz="4000"/>
              <a:t> </a:t>
            </a:r>
            <a:br>
              <a:rPr lang="tr-TR" sz="4000"/>
            </a:br>
            <a:r>
              <a:rPr lang="tr-TR" sz="4000"/>
              <a:t>Cerrahi Tedavi</a:t>
            </a:r>
          </a:p>
        </p:txBody>
      </p:sp>
      <p:sp>
        <p:nvSpPr>
          <p:cNvPr id="56323" name="Rectangle 3"/>
          <p:cNvSpPr>
            <a:spLocks noGrp="1" noChangeArrowheads="1"/>
          </p:cNvSpPr>
          <p:nvPr>
            <p:ph idx="1"/>
          </p:nvPr>
        </p:nvSpPr>
        <p:spPr/>
        <p:txBody>
          <a:bodyPr/>
          <a:lstStyle/>
          <a:p>
            <a:pPr>
              <a:lnSpc>
                <a:spcPct val="90000"/>
              </a:lnSpc>
            </a:pPr>
            <a:r>
              <a:rPr lang="tr-TR">
                <a:solidFill>
                  <a:srgbClr val="66FFFF"/>
                </a:solidFill>
              </a:rPr>
              <a:t>Endikasyonlar:</a:t>
            </a:r>
          </a:p>
          <a:p>
            <a:pPr lvl="1">
              <a:lnSpc>
                <a:spcPct val="90000"/>
              </a:lnSpc>
            </a:pPr>
            <a:r>
              <a:rPr lang="tr-TR"/>
              <a:t>Semptomatik AAA</a:t>
            </a:r>
          </a:p>
          <a:p>
            <a:pPr lvl="1">
              <a:lnSpc>
                <a:spcPct val="90000"/>
              </a:lnSpc>
            </a:pPr>
            <a:r>
              <a:rPr lang="tr-TR"/>
              <a:t>Komplikasyon oluşturmuş AAA</a:t>
            </a:r>
          </a:p>
          <a:p>
            <a:pPr lvl="1">
              <a:lnSpc>
                <a:spcPct val="90000"/>
              </a:lnSpc>
            </a:pPr>
            <a:r>
              <a:rPr lang="tr-TR"/>
              <a:t>Rüptüre AAA</a:t>
            </a:r>
          </a:p>
          <a:p>
            <a:pPr lvl="1">
              <a:lnSpc>
                <a:spcPct val="90000"/>
              </a:lnSpc>
            </a:pPr>
            <a:r>
              <a:rPr lang="tr-TR"/>
              <a:t>Rüptür riski yüksek anevrizma: &gt;5.5 - 6 cm çap</a:t>
            </a:r>
            <a:endParaRPr lang="en-US"/>
          </a:p>
          <a:p>
            <a:pPr>
              <a:lnSpc>
                <a:spcPct val="90000"/>
              </a:lnSpc>
            </a:pPr>
            <a:r>
              <a:rPr lang="tr-TR">
                <a:solidFill>
                  <a:srgbClr val="66FFFF"/>
                </a:solidFill>
              </a:rPr>
              <a:t>Tedavi</a:t>
            </a:r>
          </a:p>
          <a:p>
            <a:pPr lvl="1">
              <a:lnSpc>
                <a:spcPct val="90000"/>
              </a:lnSpc>
            </a:pPr>
            <a:r>
              <a:rPr lang="tr-TR"/>
              <a:t>Açık cerrahi: Anevrizmanın greft ile onarımı</a:t>
            </a:r>
          </a:p>
          <a:p>
            <a:pPr lvl="1">
              <a:lnSpc>
                <a:spcPct val="90000"/>
              </a:lnSpc>
            </a:pPr>
            <a:r>
              <a:rPr lang="tr-TR"/>
              <a:t>Endovasküler Anevrizma onarımı</a:t>
            </a:r>
          </a:p>
          <a:p>
            <a:pPr>
              <a:lnSpc>
                <a:spcPct val="90000"/>
              </a:lnSpc>
            </a:pPr>
            <a:endParaRPr lang="tr-TR"/>
          </a:p>
          <a:p>
            <a:pPr>
              <a:lnSpc>
                <a:spcPct val="90000"/>
              </a:lnSpc>
            </a:pPr>
            <a:endParaRPr lang="tr-T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2"/>
          <p:cNvSpPr>
            <a:spLocks noGrp="1" noChangeArrowheads="1"/>
          </p:cNvSpPr>
          <p:nvPr>
            <p:ph type="title"/>
          </p:nvPr>
        </p:nvSpPr>
        <p:spPr/>
        <p:txBody>
          <a:bodyPr/>
          <a:lstStyle/>
          <a:p>
            <a:r>
              <a:rPr lang="tr-TR"/>
              <a:t>AAA TEDAVİSİ - SONUÇLAR</a:t>
            </a:r>
          </a:p>
        </p:txBody>
      </p:sp>
      <p:sp>
        <p:nvSpPr>
          <p:cNvPr id="60419" name="Rectangle 3"/>
          <p:cNvSpPr>
            <a:spLocks noGrp="1" noChangeArrowheads="1"/>
          </p:cNvSpPr>
          <p:nvPr>
            <p:ph idx="1"/>
          </p:nvPr>
        </p:nvSpPr>
        <p:spPr/>
        <p:txBody>
          <a:bodyPr>
            <a:normAutofit fontScale="70000" lnSpcReduction="20000"/>
          </a:bodyPr>
          <a:lstStyle/>
          <a:p>
            <a:pPr>
              <a:lnSpc>
                <a:spcPct val="80000"/>
              </a:lnSpc>
              <a:buFont typeface="Wingdings" pitchFamily="2" charset="2"/>
              <a:buNone/>
            </a:pPr>
            <a:r>
              <a:rPr lang="tr-TR" sz="2400" i="1">
                <a:solidFill>
                  <a:srgbClr val="66FFFF"/>
                </a:solidFill>
              </a:rPr>
              <a:t>Morbidite</a:t>
            </a:r>
            <a:endParaRPr lang="tr-TR" sz="1800" i="1">
              <a:solidFill>
                <a:srgbClr val="66FFFF"/>
              </a:solidFill>
            </a:endParaRPr>
          </a:p>
          <a:p>
            <a:pPr>
              <a:lnSpc>
                <a:spcPct val="80000"/>
              </a:lnSpc>
            </a:pPr>
            <a:r>
              <a:rPr lang="tr-TR" sz="2000"/>
              <a:t>MI        %2-8</a:t>
            </a:r>
          </a:p>
          <a:p>
            <a:pPr>
              <a:lnSpc>
                <a:spcPct val="80000"/>
              </a:lnSpc>
            </a:pPr>
            <a:r>
              <a:rPr lang="tr-TR" sz="2000"/>
              <a:t>Pulmoner Yet.  %8-12</a:t>
            </a:r>
          </a:p>
          <a:p>
            <a:pPr>
              <a:lnSpc>
                <a:spcPct val="80000"/>
              </a:lnSpc>
            </a:pPr>
            <a:r>
              <a:rPr lang="tr-TR" sz="2000"/>
              <a:t>Böbrek Yet.     %5-12</a:t>
            </a:r>
          </a:p>
          <a:p>
            <a:pPr>
              <a:lnSpc>
                <a:spcPct val="80000"/>
              </a:lnSpc>
            </a:pPr>
            <a:r>
              <a:rPr lang="tr-TR" sz="2000"/>
              <a:t>DVT %8</a:t>
            </a:r>
          </a:p>
          <a:p>
            <a:pPr>
              <a:lnSpc>
                <a:spcPct val="80000"/>
              </a:lnSpc>
            </a:pPr>
            <a:r>
              <a:rPr lang="tr-TR" sz="2000"/>
              <a:t>Bacak iskemisi %1-4</a:t>
            </a:r>
          </a:p>
          <a:p>
            <a:pPr>
              <a:lnSpc>
                <a:spcPct val="80000"/>
              </a:lnSpc>
            </a:pPr>
            <a:r>
              <a:rPr lang="tr-TR" sz="2000"/>
              <a:t>Kolon iskemisi %1</a:t>
            </a:r>
          </a:p>
          <a:p>
            <a:pPr>
              <a:lnSpc>
                <a:spcPct val="80000"/>
              </a:lnSpc>
              <a:buFont typeface="Wingdings" pitchFamily="2" charset="2"/>
              <a:buNone/>
            </a:pPr>
            <a:r>
              <a:rPr lang="tr-TR" sz="2400" i="1">
                <a:solidFill>
                  <a:srgbClr val="66FFFF"/>
                </a:solidFill>
              </a:rPr>
              <a:t>Mortalite</a:t>
            </a:r>
          </a:p>
          <a:p>
            <a:pPr>
              <a:lnSpc>
                <a:spcPct val="80000"/>
              </a:lnSpc>
            </a:pPr>
            <a:r>
              <a:rPr lang="tr-TR" sz="2000"/>
              <a:t>Elektif  cerrahi      %3</a:t>
            </a:r>
          </a:p>
          <a:p>
            <a:pPr>
              <a:lnSpc>
                <a:spcPct val="80000"/>
              </a:lnSpc>
            </a:pPr>
            <a:r>
              <a:rPr lang="tr-TR" sz="2000"/>
              <a:t>Acil cerrahi          %25</a:t>
            </a:r>
          </a:p>
          <a:p>
            <a:pPr>
              <a:lnSpc>
                <a:spcPct val="80000"/>
              </a:lnSpc>
            </a:pPr>
            <a:r>
              <a:rPr lang="tr-TR" sz="2000"/>
              <a:t>Rüptür Mortalite  %54</a:t>
            </a:r>
          </a:p>
          <a:p>
            <a:pPr>
              <a:lnSpc>
                <a:spcPct val="80000"/>
              </a:lnSpc>
              <a:buFont typeface="Wingdings" pitchFamily="2" charset="2"/>
              <a:buNone/>
            </a:pPr>
            <a:r>
              <a:rPr lang="tr-TR" sz="2400" i="1">
                <a:solidFill>
                  <a:srgbClr val="66FFFF"/>
                </a:solidFill>
              </a:rPr>
              <a:t>5 Yıllık sağkalım</a:t>
            </a:r>
            <a:r>
              <a:rPr lang="tr-TR" sz="2400"/>
              <a:t>    %70</a:t>
            </a:r>
          </a:p>
          <a:p>
            <a:pPr>
              <a:lnSpc>
                <a:spcPct val="80000"/>
              </a:lnSpc>
              <a:buFont typeface="Wingdings" pitchFamily="2" charset="2"/>
              <a:buNone/>
            </a:pPr>
            <a:r>
              <a:rPr lang="tr-TR" sz="2400" i="1">
                <a:solidFill>
                  <a:srgbClr val="66FFFF"/>
                </a:solidFill>
              </a:rPr>
              <a:t>10 yıllık sağkalım</a:t>
            </a:r>
            <a:r>
              <a:rPr lang="tr-TR" sz="2400"/>
              <a:t>  %40</a:t>
            </a:r>
          </a:p>
          <a:p>
            <a:pPr>
              <a:lnSpc>
                <a:spcPct val="80000"/>
              </a:lnSpc>
            </a:pPr>
            <a:endParaRPr lang="tr-TR" sz="1800"/>
          </a:p>
          <a:p>
            <a:pPr>
              <a:lnSpc>
                <a:spcPct val="80000"/>
              </a:lnSpc>
            </a:pPr>
            <a:endParaRPr lang="en-US" sz="2400"/>
          </a:p>
          <a:p>
            <a:pPr>
              <a:lnSpc>
                <a:spcPct val="80000"/>
              </a:lnSpc>
            </a:pPr>
            <a:endParaRPr lang="tr-TR" sz="200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594" name="Rectangle 2"/>
          <p:cNvSpPr>
            <a:spLocks noGrp="1" noChangeArrowheads="1"/>
          </p:cNvSpPr>
          <p:nvPr>
            <p:ph type="title"/>
          </p:nvPr>
        </p:nvSpPr>
        <p:spPr/>
        <p:txBody>
          <a:bodyPr/>
          <a:lstStyle/>
          <a:p>
            <a:r>
              <a:rPr lang="tr-TR" sz="4000"/>
              <a:t>Visseral Arter Anevrizmaları</a:t>
            </a:r>
            <a:r>
              <a:rPr lang="en-US" sz="4000"/>
              <a:t/>
            </a:r>
            <a:br>
              <a:rPr lang="en-US" sz="4000"/>
            </a:br>
            <a:endParaRPr lang="tr-TR" sz="4000"/>
          </a:p>
        </p:txBody>
      </p:sp>
      <p:pic>
        <p:nvPicPr>
          <p:cNvPr id="110596" name="Picture 4"/>
          <p:cNvPicPr>
            <a:picLocks noGrp="1" noChangeAspect="1" noChangeArrowheads="1"/>
          </p:cNvPicPr>
          <p:nvPr>
            <p:ph idx="1"/>
          </p:nvPr>
        </p:nvPicPr>
        <p:blipFill>
          <a:blip r:embed="rId2"/>
          <a:stretch>
            <a:fillRect/>
          </a:stretch>
        </p:blipFill>
        <p:spPr>
          <a:xfrm>
            <a:off x="1679669" y="2489200"/>
            <a:ext cx="4714686" cy="3530600"/>
          </a:xfrm>
          <a:noFill/>
          <a:ln/>
        </p:spPr>
      </p:pic>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618" name="Rectangle 2"/>
          <p:cNvSpPr>
            <a:spLocks noGrp="1" noChangeArrowheads="1"/>
          </p:cNvSpPr>
          <p:nvPr>
            <p:ph type="title"/>
          </p:nvPr>
        </p:nvSpPr>
        <p:spPr/>
        <p:txBody>
          <a:bodyPr/>
          <a:lstStyle/>
          <a:p>
            <a:r>
              <a:rPr lang="tr-TR"/>
              <a:t>Splenik Arter Anevrizmaları</a:t>
            </a:r>
          </a:p>
        </p:txBody>
      </p:sp>
      <p:sp>
        <p:nvSpPr>
          <p:cNvPr id="111619" name="Rectangle 3"/>
          <p:cNvSpPr>
            <a:spLocks noGrp="1" noChangeArrowheads="1"/>
          </p:cNvSpPr>
          <p:nvPr>
            <p:ph idx="1"/>
          </p:nvPr>
        </p:nvSpPr>
        <p:spPr/>
        <p:txBody>
          <a:bodyPr>
            <a:normAutofit fontScale="47500" lnSpcReduction="20000"/>
          </a:bodyPr>
          <a:lstStyle/>
          <a:p>
            <a:pPr>
              <a:lnSpc>
                <a:spcPct val="80000"/>
              </a:lnSpc>
            </a:pPr>
            <a:r>
              <a:rPr lang="tr-TR" sz="2000" i="1"/>
              <a:t>Etyoloji</a:t>
            </a:r>
          </a:p>
          <a:p>
            <a:pPr lvl="2">
              <a:lnSpc>
                <a:spcPct val="80000"/>
              </a:lnSpc>
            </a:pPr>
            <a:r>
              <a:rPr lang="tr-TR" sz="1600"/>
              <a:t>Fibromüsküler displazi</a:t>
            </a:r>
          </a:p>
          <a:p>
            <a:pPr lvl="2">
              <a:lnSpc>
                <a:spcPct val="80000"/>
              </a:lnSpc>
            </a:pPr>
            <a:r>
              <a:rPr lang="tr-TR" sz="1600"/>
              <a:t>Nonspesifik</a:t>
            </a:r>
          </a:p>
          <a:p>
            <a:pPr lvl="2">
              <a:lnSpc>
                <a:spcPct val="80000"/>
              </a:lnSpc>
            </a:pPr>
            <a:r>
              <a:rPr lang="tr-TR" sz="1600"/>
              <a:t>Portal hipertansiyon</a:t>
            </a:r>
          </a:p>
          <a:p>
            <a:pPr lvl="2">
              <a:lnSpc>
                <a:spcPct val="80000"/>
              </a:lnSpc>
            </a:pPr>
            <a:r>
              <a:rPr lang="tr-TR" sz="1600"/>
              <a:t>Gebelik</a:t>
            </a:r>
          </a:p>
          <a:p>
            <a:pPr>
              <a:lnSpc>
                <a:spcPct val="80000"/>
              </a:lnSpc>
            </a:pPr>
            <a:r>
              <a:rPr lang="tr-TR" sz="2000" i="1"/>
              <a:t>Klinik belirtiler:</a:t>
            </a:r>
          </a:p>
          <a:p>
            <a:pPr lvl="2">
              <a:lnSpc>
                <a:spcPct val="80000"/>
              </a:lnSpc>
            </a:pPr>
            <a:r>
              <a:rPr lang="tr-TR" sz="1600"/>
              <a:t>Asemptomatik</a:t>
            </a:r>
          </a:p>
          <a:p>
            <a:pPr lvl="2">
              <a:lnSpc>
                <a:spcPct val="80000"/>
              </a:lnSpc>
            </a:pPr>
            <a:r>
              <a:rPr lang="tr-TR" sz="1600"/>
              <a:t>Bası</a:t>
            </a:r>
          </a:p>
          <a:p>
            <a:pPr lvl="2">
              <a:lnSpc>
                <a:spcPct val="80000"/>
              </a:lnSpc>
            </a:pPr>
            <a:r>
              <a:rPr lang="tr-TR" sz="1600"/>
              <a:t>Karın ağrısı</a:t>
            </a:r>
          </a:p>
          <a:p>
            <a:pPr lvl="2">
              <a:lnSpc>
                <a:spcPct val="80000"/>
              </a:lnSpc>
            </a:pPr>
            <a:r>
              <a:rPr lang="tr-TR" sz="1600"/>
              <a:t>Rüptür %2</a:t>
            </a:r>
          </a:p>
          <a:p>
            <a:pPr>
              <a:lnSpc>
                <a:spcPct val="80000"/>
              </a:lnSpc>
            </a:pPr>
            <a:r>
              <a:rPr lang="tr-TR" sz="2000" i="1"/>
              <a:t>Tanı:</a:t>
            </a:r>
          </a:p>
          <a:p>
            <a:pPr lvl="2">
              <a:lnSpc>
                <a:spcPct val="80000"/>
              </a:lnSpc>
            </a:pPr>
            <a:r>
              <a:rPr lang="tr-TR" sz="1600"/>
              <a:t>Direkt grafilerde kalsifikasyon</a:t>
            </a:r>
          </a:p>
          <a:p>
            <a:pPr lvl="2">
              <a:lnSpc>
                <a:spcPct val="80000"/>
              </a:lnSpc>
            </a:pPr>
            <a:r>
              <a:rPr lang="tr-TR" sz="1600"/>
              <a:t>BT</a:t>
            </a:r>
          </a:p>
          <a:p>
            <a:pPr lvl="2">
              <a:lnSpc>
                <a:spcPct val="80000"/>
              </a:lnSpc>
            </a:pPr>
            <a:r>
              <a:rPr lang="tr-TR" sz="1600"/>
              <a:t>Anjio</a:t>
            </a:r>
          </a:p>
          <a:p>
            <a:pPr>
              <a:lnSpc>
                <a:spcPct val="80000"/>
              </a:lnSpc>
            </a:pPr>
            <a:r>
              <a:rPr lang="tr-TR" sz="2000" i="1"/>
              <a:t>Tedavi</a:t>
            </a:r>
          </a:p>
          <a:p>
            <a:pPr lvl="2">
              <a:lnSpc>
                <a:spcPct val="80000"/>
              </a:lnSpc>
            </a:pPr>
            <a:r>
              <a:rPr lang="tr-TR" sz="1600"/>
              <a:t>Ligasyon</a:t>
            </a:r>
          </a:p>
          <a:p>
            <a:pPr lvl="2">
              <a:lnSpc>
                <a:spcPct val="80000"/>
              </a:lnSpc>
            </a:pPr>
            <a:r>
              <a:rPr lang="tr-TR" sz="1600"/>
              <a:t>Endovasküler embolizasyon</a:t>
            </a:r>
          </a:p>
          <a:p>
            <a:pPr>
              <a:lnSpc>
                <a:spcPct val="80000"/>
              </a:lnSpc>
            </a:pPr>
            <a:endParaRPr lang="tr-TR" sz="200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Rectangle 3"/>
          <p:cNvSpPr>
            <a:spLocks noGrp="1" noChangeArrowheads="1"/>
          </p:cNvSpPr>
          <p:nvPr>
            <p:ph idx="1"/>
          </p:nvPr>
        </p:nvSpPr>
        <p:spPr/>
        <p:txBody>
          <a:bodyPr>
            <a:normAutofit fontScale="55000" lnSpcReduction="20000"/>
          </a:bodyPr>
          <a:lstStyle/>
          <a:p>
            <a:pPr>
              <a:lnSpc>
                <a:spcPct val="80000"/>
              </a:lnSpc>
            </a:pPr>
            <a:r>
              <a:rPr lang="tr-TR" sz="1800"/>
              <a:t>Dejeneratif</a:t>
            </a:r>
          </a:p>
          <a:p>
            <a:pPr lvl="1">
              <a:lnSpc>
                <a:spcPct val="80000"/>
              </a:lnSpc>
            </a:pPr>
            <a:r>
              <a:rPr lang="tr-TR" sz="1600" i="1"/>
              <a:t>Nonspesik-ateroskleroz, Fibromusküler Displazi</a:t>
            </a:r>
          </a:p>
          <a:p>
            <a:pPr>
              <a:lnSpc>
                <a:spcPct val="80000"/>
              </a:lnSpc>
            </a:pPr>
            <a:r>
              <a:rPr lang="tr-TR" sz="1800"/>
              <a:t>Konjenital</a:t>
            </a:r>
          </a:p>
          <a:p>
            <a:pPr lvl="1">
              <a:lnSpc>
                <a:spcPct val="80000"/>
              </a:lnSpc>
            </a:pPr>
            <a:r>
              <a:rPr lang="tr-TR" sz="1600" i="1"/>
              <a:t>İdiopatik, Tuberous Sklerans, Turmer sendromu</a:t>
            </a:r>
          </a:p>
          <a:p>
            <a:pPr>
              <a:lnSpc>
                <a:spcPct val="80000"/>
              </a:lnSpc>
            </a:pPr>
            <a:r>
              <a:rPr lang="tr-TR" sz="1800"/>
              <a:t>Konnektif Doku Hastalıkları</a:t>
            </a:r>
          </a:p>
          <a:p>
            <a:pPr lvl="1">
              <a:lnSpc>
                <a:spcPct val="80000"/>
              </a:lnSpc>
            </a:pPr>
            <a:r>
              <a:rPr lang="tr-TR" sz="1600" i="1"/>
              <a:t>Marfan, Ehlers-Danlos, Kistik Medial Nekroz</a:t>
            </a:r>
          </a:p>
          <a:p>
            <a:pPr>
              <a:lnSpc>
                <a:spcPct val="80000"/>
              </a:lnSpc>
            </a:pPr>
            <a:r>
              <a:rPr lang="tr-TR" sz="1800"/>
              <a:t>İnfeksiyöz</a:t>
            </a:r>
          </a:p>
          <a:p>
            <a:pPr lvl="1">
              <a:lnSpc>
                <a:spcPct val="80000"/>
              </a:lnSpc>
            </a:pPr>
            <a:r>
              <a:rPr lang="tr-TR" sz="1600" i="1"/>
              <a:t>Bakteri, mantar, sifiliz enfeksiyonları</a:t>
            </a:r>
          </a:p>
          <a:p>
            <a:pPr>
              <a:lnSpc>
                <a:spcPct val="80000"/>
              </a:lnSpc>
            </a:pPr>
            <a:r>
              <a:rPr lang="tr-TR" sz="1800"/>
              <a:t>İnflamatuar</a:t>
            </a:r>
          </a:p>
          <a:p>
            <a:pPr lvl="1">
              <a:lnSpc>
                <a:spcPct val="80000"/>
              </a:lnSpc>
            </a:pPr>
            <a:r>
              <a:rPr lang="tr-TR" sz="1600" i="1"/>
              <a:t>Behçet, Takayasu, Kawasaki, PAN, SLE, Periarteryel</a:t>
            </a:r>
          </a:p>
          <a:p>
            <a:pPr>
              <a:lnSpc>
                <a:spcPct val="80000"/>
              </a:lnSpc>
            </a:pPr>
            <a:r>
              <a:rPr lang="tr-TR" sz="1800"/>
              <a:t>Diseksiyon</a:t>
            </a:r>
          </a:p>
          <a:p>
            <a:pPr>
              <a:lnSpc>
                <a:spcPct val="80000"/>
              </a:lnSpc>
            </a:pPr>
            <a:r>
              <a:rPr lang="tr-TR" sz="1800"/>
              <a:t>Post-stenotik</a:t>
            </a:r>
          </a:p>
          <a:p>
            <a:pPr lvl="1">
              <a:lnSpc>
                <a:spcPct val="80000"/>
              </a:lnSpc>
            </a:pPr>
            <a:r>
              <a:rPr lang="tr-TR" sz="1600" i="1"/>
              <a:t>TOS, koarktasyon</a:t>
            </a:r>
          </a:p>
          <a:p>
            <a:pPr>
              <a:lnSpc>
                <a:spcPct val="80000"/>
              </a:lnSpc>
            </a:pPr>
            <a:r>
              <a:rPr lang="tr-TR" sz="1800"/>
              <a:t>Pseudo anevrizma</a:t>
            </a:r>
          </a:p>
          <a:p>
            <a:pPr lvl="1">
              <a:lnSpc>
                <a:spcPct val="80000"/>
              </a:lnSpc>
            </a:pPr>
            <a:r>
              <a:rPr lang="tr-TR" sz="1600" i="1"/>
              <a:t>Travma, paraanastomotik</a:t>
            </a:r>
          </a:p>
          <a:p>
            <a:pPr>
              <a:lnSpc>
                <a:spcPct val="80000"/>
              </a:lnSpc>
            </a:pPr>
            <a:r>
              <a:rPr lang="tr-TR" sz="1800"/>
              <a:t>Diğer</a:t>
            </a:r>
          </a:p>
          <a:p>
            <a:pPr>
              <a:lnSpc>
                <a:spcPct val="80000"/>
              </a:lnSpc>
            </a:pPr>
            <a:endParaRPr lang="en-US" sz="1800"/>
          </a:p>
          <a:p>
            <a:pPr>
              <a:lnSpc>
                <a:spcPct val="80000"/>
              </a:lnSpc>
            </a:pPr>
            <a:endParaRPr lang="tr-TR" sz="1800"/>
          </a:p>
        </p:txBody>
      </p:sp>
      <p:sp>
        <p:nvSpPr>
          <p:cNvPr id="9220" name="WordArt 4"/>
          <p:cNvSpPr>
            <a:spLocks noChangeArrowheads="1" noChangeShapeType="1" noTextEdit="1"/>
          </p:cNvSpPr>
          <p:nvPr/>
        </p:nvSpPr>
        <p:spPr bwMode="auto">
          <a:xfrm>
            <a:off x="1331913" y="476250"/>
            <a:ext cx="5924550" cy="647700"/>
          </a:xfrm>
          <a:prstGeom prst="rect">
            <a:avLst/>
          </a:prstGeom>
        </p:spPr>
        <p:txBody>
          <a:bodyPr wrap="none" fromWordArt="1">
            <a:prstTxWarp prst="textPlain">
              <a:avLst>
                <a:gd name="adj" fmla="val 50000"/>
              </a:avLst>
            </a:prstTxWarp>
          </a:bodyPr>
          <a:lstStyle/>
          <a:p>
            <a:pPr algn="ctr"/>
            <a:r>
              <a:rPr lang="en-US" sz="3600" kern="10">
                <a:ln w="12700">
                  <a:solidFill>
                    <a:srgbClr val="EAEAEA"/>
                  </a:solidFill>
                  <a:round/>
                  <a:headEnd/>
                  <a:tailEnd/>
                </a:ln>
                <a:gradFill rotWithShape="0">
                  <a:gsLst>
                    <a:gs pos="0">
                      <a:srgbClr val="A603AB"/>
                    </a:gs>
                    <a:gs pos="12000">
                      <a:srgbClr val="E81766"/>
                    </a:gs>
                    <a:gs pos="27000">
                      <a:srgbClr val="EE3F17"/>
                    </a:gs>
                    <a:gs pos="48000">
                      <a:srgbClr val="FFFF00"/>
                    </a:gs>
                    <a:gs pos="64999">
                      <a:srgbClr val="1A8D48"/>
                    </a:gs>
                    <a:gs pos="78999">
                      <a:srgbClr val="0819FB"/>
                    </a:gs>
                    <a:gs pos="100000">
                      <a:srgbClr val="A603AB"/>
                    </a:gs>
                  </a:gsLst>
                  <a:lin ang="0" scaled="1"/>
                </a:gradFill>
                <a:effectLst>
                  <a:outerShdw dist="35921" dir="2700000" sy="50000" kx="2115830" algn="bl" rotWithShape="0">
                    <a:srgbClr val="C0C0C0">
                      <a:alpha val="80000"/>
                    </a:srgbClr>
                  </a:outerShdw>
                </a:effectLst>
                <a:latin typeface="Arial Black"/>
              </a:rPr>
              <a:t>ETYOLOJİK SINIFLAMA</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7" name="Rectangle 3"/>
          <p:cNvSpPr>
            <a:spLocks noGrp="1" noChangeArrowheads="1"/>
          </p:cNvSpPr>
          <p:nvPr>
            <p:ph idx="1"/>
          </p:nvPr>
        </p:nvSpPr>
        <p:spPr/>
        <p:txBody>
          <a:bodyPr>
            <a:normAutofit fontScale="77500" lnSpcReduction="20000"/>
          </a:bodyPr>
          <a:lstStyle/>
          <a:p>
            <a:pPr>
              <a:lnSpc>
                <a:spcPct val="120000"/>
              </a:lnSpc>
            </a:pPr>
            <a:r>
              <a:rPr lang="tr-TR" sz="2000"/>
              <a:t>Aortoiliak anevrizmalar</a:t>
            </a:r>
          </a:p>
          <a:p>
            <a:pPr lvl="1">
              <a:lnSpc>
                <a:spcPct val="120000"/>
              </a:lnSpc>
            </a:pPr>
            <a:r>
              <a:rPr lang="tr-TR" sz="1800" b="1"/>
              <a:t>Abdominal aorta anevrizması (AAA)</a:t>
            </a:r>
            <a:r>
              <a:rPr lang="tr-TR" sz="1800"/>
              <a:t> %65</a:t>
            </a:r>
          </a:p>
          <a:p>
            <a:pPr lvl="1">
              <a:lnSpc>
                <a:spcPct val="120000"/>
              </a:lnSpc>
            </a:pPr>
            <a:r>
              <a:rPr lang="tr-TR" sz="1800"/>
              <a:t>Torasik aorta anevrizmaları                 %19</a:t>
            </a:r>
          </a:p>
          <a:p>
            <a:pPr lvl="1">
              <a:lnSpc>
                <a:spcPct val="120000"/>
              </a:lnSpc>
            </a:pPr>
            <a:r>
              <a:rPr lang="tr-TR" sz="1800"/>
              <a:t>AAA+İliak arter anevrizmaları            %13</a:t>
            </a:r>
          </a:p>
          <a:p>
            <a:pPr lvl="1">
              <a:lnSpc>
                <a:spcPct val="120000"/>
              </a:lnSpc>
            </a:pPr>
            <a:r>
              <a:rPr lang="tr-TR" sz="1800"/>
              <a:t>Torakoabdominal aorta anevrizmaları  %2</a:t>
            </a:r>
          </a:p>
          <a:p>
            <a:pPr lvl="1">
              <a:lnSpc>
                <a:spcPct val="120000"/>
              </a:lnSpc>
            </a:pPr>
            <a:r>
              <a:rPr lang="tr-TR" sz="1800"/>
              <a:t>İzole iliak arter anevrizmaları               %1</a:t>
            </a:r>
          </a:p>
          <a:p>
            <a:pPr>
              <a:lnSpc>
                <a:spcPct val="120000"/>
              </a:lnSpc>
            </a:pPr>
            <a:r>
              <a:rPr lang="tr-TR" sz="2000"/>
              <a:t>Periferik arter anevrizmaları</a:t>
            </a:r>
          </a:p>
          <a:p>
            <a:pPr lvl="1">
              <a:lnSpc>
                <a:spcPct val="120000"/>
              </a:lnSpc>
            </a:pPr>
            <a:r>
              <a:rPr lang="tr-TR" sz="1800" b="1"/>
              <a:t>Popliteal arter anevrizmaları</a:t>
            </a:r>
            <a:r>
              <a:rPr lang="tr-TR" sz="1800"/>
              <a:t>                 %70</a:t>
            </a:r>
          </a:p>
          <a:p>
            <a:pPr lvl="1">
              <a:lnSpc>
                <a:spcPct val="120000"/>
              </a:lnSpc>
            </a:pPr>
            <a:r>
              <a:rPr lang="tr-TR" sz="1800"/>
              <a:t>Femoral arter anevrizmaları</a:t>
            </a:r>
          </a:p>
          <a:p>
            <a:pPr>
              <a:lnSpc>
                <a:spcPct val="120000"/>
              </a:lnSpc>
            </a:pPr>
            <a:r>
              <a:rPr lang="tr-TR" sz="2000"/>
              <a:t>Viseral arter anevrizmaları</a:t>
            </a:r>
            <a:endParaRPr lang="en-US" sz="2000"/>
          </a:p>
          <a:p>
            <a:pPr>
              <a:lnSpc>
                <a:spcPct val="80000"/>
              </a:lnSpc>
            </a:pPr>
            <a:endParaRPr lang="tr-TR" sz="2000"/>
          </a:p>
        </p:txBody>
      </p:sp>
      <p:sp>
        <p:nvSpPr>
          <p:cNvPr id="11268" name="WordArt 4"/>
          <p:cNvSpPr>
            <a:spLocks noChangeArrowheads="1" noChangeShapeType="1" noTextEdit="1"/>
          </p:cNvSpPr>
          <p:nvPr/>
        </p:nvSpPr>
        <p:spPr bwMode="auto">
          <a:xfrm>
            <a:off x="1476375" y="549275"/>
            <a:ext cx="5762625" cy="647700"/>
          </a:xfrm>
          <a:prstGeom prst="rect">
            <a:avLst/>
          </a:prstGeom>
        </p:spPr>
        <p:txBody>
          <a:bodyPr wrap="none" fromWordArt="1">
            <a:prstTxWarp prst="textPlain">
              <a:avLst>
                <a:gd name="adj" fmla="val 50000"/>
              </a:avLst>
            </a:prstTxWarp>
          </a:bodyPr>
          <a:lstStyle/>
          <a:p>
            <a:pPr algn="ctr"/>
            <a:r>
              <a:rPr lang="en-US" sz="3600" kern="10">
                <a:ln w="12700">
                  <a:solidFill>
                    <a:srgbClr val="EAEAEA"/>
                  </a:solidFill>
                  <a:round/>
                  <a:headEnd/>
                  <a:tailEnd/>
                </a:ln>
                <a:gradFill rotWithShape="0">
                  <a:gsLst>
                    <a:gs pos="0">
                      <a:srgbClr val="A603AB"/>
                    </a:gs>
                    <a:gs pos="12000">
                      <a:srgbClr val="E81766"/>
                    </a:gs>
                    <a:gs pos="27000">
                      <a:srgbClr val="EE3F17"/>
                    </a:gs>
                    <a:gs pos="48000">
                      <a:srgbClr val="FFFF00"/>
                    </a:gs>
                    <a:gs pos="64999">
                      <a:srgbClr val="1A8D48"/>
                    </a:gs>
                    <a:gs pos="78999">
                      <a:srgbClr val="0819FB"/>
                    </a:gs>
                    <a:gs pos="100000">
                      <a:srgbClr val="A603AB"/>
                    </a:gs>
                  </a:gsLst>
                  <a:lin ang="0" scaled="1"/>
                </a:gradFill>
                <a:effectLst>
                  <a:outerShdw dist="35921" dir="2700000" sy="50000" kx="2115830" algn="bl" rotWithShape="0">
                    <a:srgbClr val="C0C0C0">
                      <a:alpha val="80000"/>
                    </a:srgbClr>
                  </a:outerShdw>
                </a:effectLst>
                <a:latin typeface="Arial Black"/>
              </a:rPr>
              <a:t>ANATOMİK SINIFLAMA</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6387" name="Rectangle 3"/>
          <p:cNvSpPr>
            <a:spLocks noGrp="1" noChangeArrowheads="1"/>
          </p:cNvSpPr>
          <p:nvPr>
            <p:ph idx="1"/>
          </p:nvPr>
        </p:nvSpPr>
        <p:spPr/>
        <p:txBody>
          <a:bodyPr/>
          <a:lstStyle/>
          <a:p>
            <a:r>
              <a:rPr lang="tr-TR" sz="3600" b="1"/>
              <a:t>Rüptür</a:t>
            </a:r>
          </a:p>
          <a:p>
            <a:r>
              <a:rPr lang="tr-TR"/>
              <a:t>Tromboz</a:t>
            </a:r>
          </a:p>
          <a:p>
            <a:r>
              <a:rPr lang="tr-TR"/>
              <a:t>Distal embol</a:t>
            </a:r>
            <a:r>
              <a:rPr lang="en-US"/>
              <a:t>i</a:t>
            </a:r>
          </a:p>
          <a:p>
            <a:r>
              <a:rPr lang="en-US"/>
              <a:t>Kolesterol embolizmi</a:t>
            </a:r>
            <a:endParaRPr lang="tr-TR"/>
          </a:p>
          <a:p>
            <a:r>
              <a:rPr lang="tr-TR"/>
              <a:t>Bası</a:t>
            </a:r>
          </a:p>
          <a:p>
            <a:r>
              <a:rPr lang="tr-TR"/>
              <a:t>Fistülizasyon</a:t>
            </a:r>
            <a:r>
              <a:rPr lang="en-US"/>
              <a:t> (duodenum)</a:t>
            </a:r>
            <a:endParaRPr lang="tr-TR"/>
          </a:p>
          <a:p>
            <a:r>
              <a:rPr lang="tr-TR"/>
              <a:t>AV Fistül</a:t>
            </a:r>
            <a:endParaRPr lang="en-US"/>
          </a:p>
          <a:p>
            <a:endParaRPr lang="tr-TR"/>
          </a:p>
        </p:txBody>
      </p:sp>
      <p:sp>
        <p:nvSpPr>
          <p:cNvPr id="16388" name="WordArt 4"/>
          <p:cNvSpPr>
            <a:spLocks noChangeArrowheads="1" noChangeShapeType="1" noTextEdit="1"/>
          </p:cNvSpPr>
          <p:nvPr/>
        </p:nvSpPr>
        <p:spPr bwMode="auto">
          <a:xfrm>
            <a:off x="250825" y="333375"/>
            <a:ext cx="7715250" cy="647700"/>
          </a:xfrm>
          <a:prstGeom prst="rect">
            <a:avLst/>
          </a:prstGeom>
        </p:spPr>
        <p:txBody>
          <a:bodyPr wrap="none" fromWordArt="1">
            <a:prstTxWarp prst="textPlain">
              <a:avLst>
                <a:gd name="adj" fmla="val 50000"/>
              </a:avLst>
            </a:prstTxWarp>
          </a:bodyPr>
          <a:lstStyle/>
          <a:p>
            <a:pPr algn="ctr"/>
            <a:r>
              <a:rPr lang="en-US" sz="3600" kern="10">
                <a:ln w="12700">
                  <a:solidFill>
                    <a:srgbClr val="EAEAEA"/>
                  </a:solidFill>
                  <a:round/>
                  <a:headEnd/>
                  <a:tailEnd/>
                </a:ln>
                <a:gradFill rotWithShape="0">
                  <a:gsLst>
                    <a:gs pos="0">
                      <a:srgbClr val="A603AB"/>
                    </a:gs>
                    <a:gs pos="12000">
                      <a:srgbClr val="E81766"/>
                    </a:gs>
                    <a:gs pos="27000">
                      <a:srgbClr val="EE3F17"/>
                    </a:gs>
                    <a:gs pos="48000">
                      <a:srgbClr val="FFFF00"/>
                    </a:gs>
                    <a:gs pos="64999">
                      <a:srgbClr val="1A8D48"/>
                    </a:gs>
                    <a:gs pos="78999">
                      <a:srgbClr val="0819FB"/>
                    </a:gs>
                    <a:gs pos="100000">
                      <a:srgbClr val="A603AB"/>
                    </a:gs>
                  </a:gsLst>
                  <a:lin ang="0" scaled="1"/>
                </a:gradFill>
                <a:effectLst>
                  <a:outerShdw dist="35921" dir="2700000" sy="50000" kx="2115830" algn="bl" rotWithShape="0">
                    <a:srgbClr val="C0C0C0">
                      <a:alpha val="80000"/>
                    </a:srgbClr>
                  </a:outerShdw>
                </a:effectLst>
                <a:latin typeface="Arial Black"/>
              </a:rPr>
              <a:t>ANEVRİZMA NEDEN ÖNEMLİ??</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6387">
                                            <p:txEl>
                                              <p:pRg st="0" end="0"/>
                                            </p:txEl>
                                          </p:spTgt>
                                        </p:tgtEl>
                                        <p:attrNameLst>
                                          <p:attrName>style.visibility</p:attrName>
                                        </p:attrNameLst>
                                      </p:cBhvr>
                                      <p:to>
                                        <p:strVal val="visible"/>
                                      </p:to>
                                    </p:set>
                                    <p:animEffect transition="in" filter="fade">
                                      <p:cBhvr>
                                        <p:cTn id="7" dur="2000"/>
                                        <p:tgtEl>
                                          <p:spTgt spid="1638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6387">
                                            <p:txEl>
                                              <p:pRg st="1" end="1"/>
                                            </p:txEl>
                                          </p:spTgt>
                                        </p:tgtEl>
                                        <p:attrNameLst>
                                          <p:attrName>style.visibility</p:attrName>
                                        </p:attrNameLst>
                                      </p:cBhvr>
                                      <p:to>
                                        <p:strVal val="visible"/>
                                      </p:to>
                                    </p:set>
                                    <p:animEffect transition="in" filter="fade">
                                      <p:cBhvr>
                                        <p:cTn id="12" dur="2000"/>
                                        <p:tgtEl>
                                          <p:spTgt spid="16387">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6387">
                                            <p:txEl>
                                              <p:pRg st="2" end="2"/>
                                            </p:txEl>
                                          </p:spTgt>
                                        </p:tgtEl>
                                        <p:attrNameLst>
                                          <p:attrName>style.visibility</p:attrName>
                                        </p:attrNameLst>
                                      </p:cBhvr>
                                      <p:to>
                                        <p:strVal val="visible"/>
                                      </p:to>
                                    </p:set>
                                    <p:animEffect transition="in" filter="fade">
                                      <p:cBhvr>
                                        <p:cTn id="17" dur="2000"/>
                                        <p:tgtEl>
                                          <p:spTgt spid="16387">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16387">
                                            <p:txEl>
                                              <p:pRg st="3" end="3"/>
                                            </p:txEl>
                                          </p:spTgt>
                                        </p:tgtEl>
                                        <p:attrNameLst>
                                          <p:attrName>style.visibility</p:attrName>
                                        </p:attrNameLst>
                                      </p:cBhvr>
                                      <p:to>
                                        <p:strVal val="visible"/>
                                      </p:to>
                                    </p:set>
                                    <p:animEffect transition="in" filter="fade">
                                      <p:cBhvr>
                                        <p:cTn id="22" dur="2000"/>
                                        <p:tgtEl>
                                          <p:spTgt spid="16387">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16387">
                                            <p:txEl>
                                              <p:pRg st="4" end="4"/>
                                            </p:txEl>
                                          </p:spTgt>
                                        </p:tgtEl>
                                        <p:attrNameLst>
                                          <p:attrName>style.visibility</p:attrName>
                                        </p:attrNameLst>
                                      </p:cBhvr>
                                      <p:to>
                                        <p:strVal val="visible"/>
                                      </p:to>
                                    </p:set>
                                    <p:animEffect transition="in" filter="fade">
                                      <p:cBhvr>
                                        <p:cTn id="27" dur="2000"/>
                                        <p:tgtEl>
                                          <p:spTgt spid="16387">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16387">
                                            <p:txEl>
                                              <p:pRg st="5" end="5"/>
                                            </p:txEl>
                                          </p:spTgt>
                                        </p:tgtEl>
                                        <p:attrNameLst>
                                          <p:attrName>style.visibility</p:attrName>
                                        </p:attrNameLst>
                                      </p:cBhvr>
                                      <p:to>
                                        <p:strVal val="visible"/>
                                      </p:to>
                                    </p:set>
                                    <p:animEffect transition="in" filter="fade">
                                      <p:cBhvr>
                                        <p:cTn id="32" dur="2000"/>
                                        <p:tgtEl>
                                          <p:spTgt spid="16387">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16387">
                                            <p:txEl>
                                              <p:pRg st="6" end="6"/>
                                            </p:txEl>
                                          </p:spTgt>
                                        </p:tgtEl>
                                        <p:attrNameLst>
                                          <p:attrName>style.visibility</p:attrName>
                                        </p:attrNameLst>
                                      </p:cBhvr>
                                      <p:to>
                                        <p:strVal val="visible"/>
                                      </p:to>
                                    </p:set>
                                    <p:animEffect transition="in" filter="fade">
                                      <p:cBhvr>
                                        <p:cTn id="37" dur="2000"/>
                                        <p:tgtEl>
                                          <p:spTgt spid="16387">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387" grpId="0" build="p"/>
    </p:bldLst>
  </p:timing>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9461" name="Rectangle 5"/>
          <p:cNvSpPr>
            <a:spLocks noGrp="1" noChangeArrowheads="1"/>
          </p:cNvSpPr>
          <p:nvPr>
            <p:ph type="title"/>
          </p:nvPr>
        </p:nvSpPr>
        <p:spPr/>
        <p:txBody>
          <a:bodyPr/>
          <a:lstStyle/>
          <a:p>
            <a:r>
              <a:rPr lang="tr-TR"/>
              <a:t>AAA</a:t>
            </a:r>
          </a:p>
        </p:txBody>
      </p:sp>
      <p:sp>
        <p:nvSpPr>
          <p:cNvPr id="19464" name="Rectangle 8"/>
          <p:cNvSpPr>
            <a:spLocks noGrp="1" noChangeArrowheads="1"/>
          </p:cNvSpPr>
          <p:nvPr>
            <p:ph type="body" sz="half" idx="1"/>
          </p:nvPr>
        </p:nvSpPr>
        <p:spPr/>
        <p:txBody>
          <a:bodyPr/>
          <a:lstStyle/>
          <a:p>
            <a:pPr>
              <a:lnSpc>
                <a:spcPct val="90000"/>
              </a:lnSpc>
            </a:pPr>
            <a:r>
              <a:rPr lang="tr-TR" sz="2000"/>
              <a:t>&gt;55 yaş ölümlerinin %1.5 i AAA rüptürü</a:t>
            </a:r>
          </a:p>
          <a:p>
            <a:pPr>
              <a:lnSpc>
                <a:spcPct val="90000"/>
              </a:lnSpc>
            </a:pPr>
            <a:r>
              <a:rPr lang="tr-TR" sz="2000"/>
              <a:t>En sık ölüm nedenlerinde 13. </a:t>
            </a:r>
          </a:p>
          <a:p>
            <a:pPr>
              <a:lnSpc>
                <a:spcPct val="90000"/>
              </a:lnSpc>
            </a:pPr>
            <a:r>
              <a:rPr lang="tr-TR" sz="2000"/>
              <a:t>&gt;50 yaş  &gt;3 cm lik AAA %3-10</a:t>
            </a:r>
          </a:p>
          <a:p>
            <a:pPr>
              <a:lnSpc>
                <a:spcPct val="90000"/>
              </a:lnSpc>
            </a:pPr>
            <a:r>
              <a:rPr lang="tr-TR" sz="2000"/>
              <a:t>Erkek:Kadın = 4:1</a:t>
            </a:r>
          </a:p>
          <a:p>
            <a:pPr>
              <a:lnSpc>
                <a:spcPct val="90000"/>
              </a:lnSpc>
            </a:pPr>
            <a:r>
              <a:rPr lang="tr-TR" sz="2000"/>
              <a:t>Risk faktörleri:</a:t>
            </a:r>
          </a:p>
          <a:p>
            <a:pPr lvl="1">
              <a:lnSpc>
                <a:spcPct val="90000"/>
              </a:lnSpc>
            </a:pPr>
            <a:r>
              <a:rPr lang="tr-TR" sz="1800"/>
              <a:t>Sigara                            x   5.6 </a:t>
            </a:r>
          </a:p>
          <a:p>
            <a:pPr lvl="1">
              <a:lnSpc>
                <a:spcPct val="90000"/>
              </a:lnSpc>
            </a:pPr>
            <a:r>
              <a:rPr lang="tr-TR" sz="1800"/>
              <a:t>Yaş                                x   1.7</a:t>
            </a:r>
          </a:p>
          <a:p>
            <a:pPr lvl="1">
              <a:lnSpc>
                <a:spcPct val="90000"/>
              </a:lnSpc>
            </a:pPr>
            <a:r>
              <a:rPr lang="tr-TR" sz="1800"/>
              <a:t>Ailede AAA                  x   2</a:t>
            </a:r>
          </a:p>
          <a:p>
            <a:pPr lvl="1">
              <a:lnSpc>
                <a:spcPct val="90000"/>
              </a:lnSpc>
            </a:pPr>
            <a:r>
              <a:rPr lang="tr-TR" sz="1800"/>
              <a:t>Koroner arter hastalığı  x   1.6</a:t>
            </a:r>
          </a:p>
          <a:p>
            <a:pPr lvl="1">
              <a:lnSpc>
                <a:spcPct val="90000"/>
              </a:lnSpc>
            </a:pPr>
            <a:r>
              <a:rPr lang="tr-TR" sz="1800"/>
              <a:t>KOAH                           x   1.3</a:t>
            </a:r>
          </a:p>
          <a:p>
            <a:pPr lvl="1">
              <a:lnSpc>
                <a:spcPct val="90000"/>
              </a:lnSpc>
            </a:pPr>
            <a:endParaRPr lang="en-US" sz="1800"/>
          </a:p>
          <a:p>
            <a:pPr>
              <a:lnSpc>
                <a:spcPct val="90000"/>
              </a:lnSpc>
            </a:pPr>
            <a:endParaRPr lang="tr-TR" sz="2000"/>
          </a:p>
        </p:txBody>
      </p:sp>
      <p:pic>
        <p:nvPicPr>
          <p:cNvPr id="19460" name="Picture 4" descr="NEWAAA"/>
          <p:cNvPicPr>
            <a:picLocks noGrp="1" noChangeAspect="1" noChangeArrowheads="1"/>
          </p:cNvPicPr>
          <p:nvPr>
            <p:ph sz="half" idx="2"/>
          </p:nvPr>
        </p:nvPicPr>
        <p:blipFill>
          <a:blip r:embed="rId3"/>
          <a:stretch>
            <a:fillRect/>
          </a:stretch>
        </p:blipFill>
        <p:spPr>
          <a:xfrm>
            <a:off x="4648200" y="2352675"/>
            <a:ext cx="4038600" cy="3028950"/>
          </a:xfrm>
          <a:noFill/>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19461"/>
                                        </p:tgtEl>
                                        <p:attrNameLst>
                                          <p:attrName>style.visibility</p:attrName>
                                        </p:attrNameLst>
                                      </p:cBhvr>
                                      <p:to>
                                        <p:strVal val="visible"/>
                                      </p:to>
                                    </p:set>
                                    <p:animEffect transition="in" filter="fade">
                                      <p:cBhvr>
                                        <p:cTn id="7" dur="2000"/>
                                        <p:tgtEl>
                                          <p:spTgt spid="19461"/>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9464">
                                            <p:txEl>
                                              <p:pRg st="0" end="0"/>
                                            </p:txEl>
                                          </p:spTgt>
                                        </p:tgtEl>
                                        <p:attrNameLst>
                                          <p:attrName>style.visibility</p:attrName>
                                        </p:attrNameLst>
                                      </p:cBhvr>
                                      <p:to>
                                        <p:strVal val="visible"/>
                                      </p:to>
                                    </p:set>
                                    <p:animEffect transition="in" filter="fade">
                                      <p:cBhvr>
                                        <p:cTn id="12" dur="2000"/>
                                        <p:tgtEl>
                                          <p:spTgt spid="19464">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9464">
                                            <p:txEl>
                                              <p:pRg st="1" end="1"/>
                                            </p:txEl>
                                          </p:spTgt>
                                        </p:tgtEl>
                                        <p:attrNameLst>
                                          <p:attrName>style.visibility</p:attrName>
                                        </p:attrNameLst>
                                      </p:cBhvr>
                                      <p:to>
                                        <p:strVal val="visible"/>
                                      </p:to>
                                    </p:set>
                                    <p:animEffect transition="in" filter="fade">
                                      <p:cBhvr>
                                        <p:cTn id="17" dur="2000"/>
                                        <p:tgtEl>
                                          <p:spTgt spid="19464">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19464">
                                            <p:txEl>
                                              <p:pRg st="2" end="2"/>
                                            </p:txEl>
                                          </p:spTgt>
                                        </p:tgtEl>
                                        <p:attrNameLst>
                                          <p:attrName>style.visibility</p:attrName>
                                        </p:attrNameLst>
                                      </p:cBhvr>
                                      <p:to>
                                        <p:strVal val="visible"/>
                                      </p:to>
                                    </p:set>
                                    <p:animEffect transition="in" filter="fade">
                                      <p:cBhvr>
                                        <p:cTn id="22" dur="2000"/>
                                        <p:tgtEl>
                                          <p:spTgt spid="19464">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19464">
                                            <p:txEl>
                                              <p:pRg st="3" end="3"/>
                                            </p:txEl>
                                          </p:spTgt>
                                        </p:tgtEl>
                                        <p:attrNameLst>
                                          <p:attrName>style.visibility</p:attrName>
                                        </p:attrNameLst>
                                      </p:cBhvr>
                                      <p:to>
                                        <p:strVal val="visible"/>
                                      </p:to>
                                    </p:set>
                                    <p:animEffect transition="in" filter="fade">
                                      <p:cBhvr>
                                        <p:cTn id="27" dur="2000"/>
                                        <p:tgtEl>
                                          <p:spTgt spid="19464">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19464">
                                            <p:txEl>
                                              <p:pRg st="4" end="4"/>
                                            </p:txEl>
                                          </p:spTgt>
                                        </p:tgtEl>
                                        <p:attrNameLst>
                                          <p:attrName>style.visibility</p:attrName>
                                        </p:attrNameLst>
                                      </p:cBhvr>
                                      <p:to>
                                        <p:strVal val="visible"/>
                                      </p:to>
                                    </p:set>
                                    <p:animEffect transition="in" filter="fade">
                                      <p:cBhvr>
                                        <p:cTn id="32" dur="2000"/>
                                        <p:tgtEl>
                                          <p:spTgt spid="19464">
                                            <p:txEl>
                                              <p:pRg st="4" end="4"/>
                                            </p:txEl>
                                          </p:spTgt>
                                        </p:tgtEl>
                                      </p:cBhvr>
                                    </p:animEffect>
                                  </p:childTnLst>
                                </p:cTn>
                              </p:par>
                              <p:par>
                                <p:cTn id="33" presetID="10" presetClass="entr" presetSubtype="0" fill="hold" grpId="0" nodeType="withEffect">
                                  <p:stCondLst>
                                    <p:cond delay="0"/>
                                  </p:stCondLst>
                                  <p:childTnLst>
                                    <p:set>
                                      <p:cBhvr>
                                        <p:cTn id="34" dur="1" fill="hold">
                                          <p:stCondLst>
                                            <p:cond delay="0"/>
                                          </p:stCondLst>
                                        </p:cTn>
                                        <p:tgtEl>
                                          <p:spTgt spid="19464">
                                            <p:txEl>
                                              <p:pRg st="5" end="5"/>
                                            </p:txEl>
                                          </p:spTgt>
                                        </p:tgtEl>
                                        <p:attrNameLst>
                                          <p:attrName>style.visibility</p:attrName>
                                        </p:attrNameLst>
                                      </p:cBhvr>
                                      <p:to>
                                        <p:strVal val="visible"/>
                                      </p:to>
                                    </p:set>
                                    <p:animEffect transition="in" filter="fade">
                                      <p:cBhvr>
                                        <p:cTn id="35" dur="2000"/>
                                        <p:tgtEl>
                                          <p:spTgt spid="19464">
                                            <p:txEl>
                                              <p:pRg st="5" end="5"/>
                                            </p:txEl>
                                          </p:spTgt>
                                        </p:tgtEl>
                                      </p:cBhvr>
                                    </p:animEffect>
                                  </p:childTnLst>
                                </p:cTn>
                              </p:par>
                              <p:par>
                                <p:cTn id="36" presetID="10" presetClass="entr" presetSubtype="0" fill="hold" grpId="0" nodeType="withEffect">
                                  <p:stCondLst>
                                    <p:cond delay="0"/>
                                  </p:stCondLst>
                                  <p:childTnLst>
                                    <p:set>
                                      <p:cBhvr>
                                        <p:cTn id="37" dur="1" fill="hold">
                                          <p:stCondLst>
                                            <p:cond delay="0"/>
                                          </p:stCondLst>
                                        </p:cTn>
                                        <p:tgtEl>
                                          <p:spTgt spid="19464">
                                            <p:txEl>
                                              <p:pRg st="6" end="6"/>
                                            </p:txEl>
                                          </p:spTgt>
                                        </p:tgtEl>
                                        <p:attrNameLst>
                                          <p:attrName>style.visibility</p:attrName>
                                        </p:attrNameLst>
                                      </p:cBhvr>
                                      <p:to>
                                        <p:strVal val="visible"/>
                                      </p:to>
                                    </p:set>
                                    <p:animEffect transition="in" filter="fade">
                                      <p:cBhvr>
                                        <p:cTn id="38" dur="2000"/>
                                        <p:tgtEl>
                                          <p:spTgt spid="19464">
                                            <p:txEl>
                                              <p:pRg st="6" end="6"/>
                                            </p:txEl>
                                          </p:spTgt>
                                        </p:tgtEl>
                                      </p:cBhvr>
                                    </p:animEffect>
                                  </p:childTnLst>
                                </p:cTn>
                              </p:par>
                              <p:par>
                                <p:cTn id="39" presetID="10" presetClass="entr" presetSubtype="0" fill="hold" grpId="0" nodeType="withEffect">
                                  <p:stCondLst>
                                    <p:cond delay="0"/>
                                  </p:stCondLst>
                                  <p:childTnLst>
                                    <p:set>
                                      <p:cBhvr>
                                        <p:cTn id="40" dur="1" fill="hold">
                                          <p:stCondLst>
                                            <p:cond delay="0"/>
                                          </p:stCondLst>
                                        </p:cTn>
                                        <p:tgtEl>
                                          <p:spTgt spid="19464">
                                            <p:txEl>
                                              <p:pRg st="7" end="7"/>
                                            </p:txEl>
                                          </p:spTgt>
                                        </p:tgtEl>
                                        <p:attrNameLst>
                                          <p:attrName>style.visibility</p:attrName>
                                        </p:attrNameLst>
                                      </p:cBhvr>
                                      <p:to>
                                        <p:strVal val="visible"/>
                                      </p:to>
                                    </p:set>
                                    <p:animEffect transition="in" filter="fade">
                                      <p:cBhvr>
                                        <p:cTn id="41" dur="2000"/>
                                        <p:tgtEl>
                                          <p:spTgt spid="19464">
                                            <p:txEl>
                                              <p:pRg st="7" end="7"/>
                                            </p:txEl>
                                          </p:spTgt>
                                        </p:tgtEl>
                                      </p:cBhvr>
                                    </p:animEffect>
                                  </p:childTnLst>
                                </p:cTn>
                              </p:par>
                              <p:par>
                                <p:cTn id="42" presetID="10" presetClass="entr" presetSubtype="0" fill="hold" grpId="0" nodeType="withEffect">
                                  <p:stCondLst>
                                    <p:cond delay="0"/>
                                  </p:stCondLst>
                                  <p:childTnLst>
                                    <p:set>
                                      <p:cBhvr>
                                        <p:cTn id="43" dur="1" fill="hold">
                                          <p:stCondLst>
                                            <p:cond delay="0"/>
                                          </p:stCondLst>
                                        </p:cTn>
                                        <p:tgtEl>
                                          <p:spTgt spid="19464">
                                            <p:txEl>
                                              <p:pRg st="8" end="8"/>
                                            </p:txEl>
                                          </p:spTgt>
                                        </p:tgtEl>
                                        <p:attrNameLst>
                                          <p:attrName>style.visibility</p:attrName>
                                        </p:attrNameLst>
                                      </p:cBhvr>
                                      <p:to>
                                        <p:strVal val="visible"/>
                                      </p:to>
                                    </p:set>
                                    <p:animEffect transition="in" filter="fade">
                                      <p:cBhvr>
                                        <p:cTn id="44" dur="2000"/>
                                        <p:tgtEl>
                                          <p:spTgt spid="19464">
                                            <p:txEl>
                                              <p:pRg st="8" end="8"/>
                                            </p:txEl>
                                          </p:spTgt>
                                        </p:tgtEl>
                                      </p:cBhvr>
                                    </p:animEffect>
                                  </p:childTnLst>
                                </p:cTn>
                              </p:par>
                              <p:par>
                                <p:cTn id="45" presetID="10" presetClass="entr" presetSubtype="0" fill="hold" grpId="0" nodeType="withEffect">
                                  <p:stCondLst>
                                    <p:cond delay="0"/>
                                  </p:stCondLst>
                                  <p:childTnLst>
                                    <p:set>
                                      <p:cBhvr>
                                        <p:cTn id="46" dur="1" fill="hold">
                                          <p:stCondLst>
                                            <p:cond delay="0"/>
                                          </p:stCondLst>
                                        </p:cTn>
                                        <p:tgtEl>
                                          <p:spTgt spid="19464">
                                            <p:txEl>
                                              <p:pRg st="9" end="9"/>
                                            </p:txEl>
                                          </p:spTgt>
                                        </p:tgtEl>
                                        <p:attrNameLst>
                                          <p:attrName>style.visibility</p:attrName>
                                        </p:attrNameLst>
                                      </p:cBhvr>
                                      <p:to>
                                        <p:strVal val="visible"/>
                                      </p:to>
                                    </p:set>
                                    <p:animEffect transition="in" filter="fade">
                                      <p:cBhvr>
                                        <p:cTn id="47" dur="2000"/>
                                        <p:tgtEl>
                                          <p:spTgt spid="19464">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461" grpId="0"/>
      <p:bldP spid="19464" grpId="0" build="p"/>
    </p:bldLst>
  </p:timing>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5844" name="Rectangle 4"/>
          <p:cNvSpPr>
            <a:spLocks noGrp="1" noChangeArrowheads="1"/>
          </p:cNvSpPr>
          <p:nvPr>
            <p:ph type="title"/>
          </p:nvPr>
        </p:nvSpPr>
        <p:spPr/>
        <p:txBody>
          <a:bodyPr/>
          <a:lstStyle/>
          <a:p>
            <a:r>
              <a:rPr lang="tr-TR"/>
              <a:t>KLİNİK TABLO</a:t>
            </a:r>
          </a:p>
        </p:txBody>
      </p:sp>
      <p:sp>
        <p:nvSpPr>
          <p:cNvPr id="35845" name="Rectangle 5"/>
          <p:cNvSpPr>
            <a:spLocks noGrp="1" noChangeArrowheads="1"/>
          </p:cNvSpPr>
          <p:nvPr>
            <p:ph sz="half" idx="1"/>
          </p:nvPr>
        </p:nvSpPr>
        <p:spPr/>
        <p:txBody>
          <a:bodyPr>
            <a:normAutofit fontScale="62500" lnSpcReduction="20000"/>
          </a:bodyPr>
          <a:lstStyle/>
          <a:p>
            <a:pPr>
              <a:buFont typeface="Wingdings" pitchFamily="2" charset="2"/>
              <a:buNone/>
            </a:pPr>
            <a:r>
              <a:rPr lang="tr-TR" sz="2400" i="1">
                <a:solidFill>
                  <a:srgbClr val="66FFFF"/>
                </a:solidFill>
              </a:rPr>
              <a:t>Klinik Belirtiler</a:t>
            </a:r>
          </a:p>
          <a:p>
            <a:r>
              <a:rPr lang="tr-TR" sz="2400"/>
              <a:t>Asemptomatik</a:t>
            </a:r>
          </a:p>
          <a:p>
            <a:r>
              <a:rPr lang="tr-TR" sz="2400"/>
              <a:t>Semptomlar</a:t>
            </a:r>
          </a:p>
          <a:p>
            <a:pPr lvl="1"/>
            <a:r>
              <a:rPr lang="tr-TR" sz="2000" b="1"/>
              <a:t>KARINDA NABIZ HİSSİ</a:t>
            </a:r>
          </a:p>
          <a:p>
            <a:pPr lvl="1"/>
            <a:r>
              <a:rPr lang="tr-TR" sz="2000"/>
              <a:t>Kompresyon belirtileri</a:t>
            </a:r>
          </a:p>
          <a:p>
            <a:pPr lvl="2"/>
            <a:r>
              <a:rPr lang="tr-TR" sz="1800"/>
              <a:t>İntestinal obstrüksiyon</a:t>
            </a:r>
          </a:p>
          <a:p>
            <a:pPr lvl="2"/>
            <a:r>
              <a:rPr lang="tr-TR" sz="1800"/>
              <a:t>Üriner obstrüksiyon</a:t>
            </a:r>
          </a:p>
          <a:p>
            <a:pPr lvl="2"/>
            <a:r>
              <a:rPr lang="tr-TR" sz="1800"/>
              <a:t>İlio-kaval obstrüksiyon</a:t>
            </a:r>
          </a:p>
          <a:p>
            <a:pPr lvl="1"/>
            <a:r>
              <a:rPr lang="tr-TR" sz="2000" b="1"/>
              <a:t>SIRT AĞRISI/BEL AĞRISI</a:t>
            </a:r>
          </a:p>
          <a:p>
            <a:pPr lvl="1"/>
            <a:r>
              <a:rPr lang="tr-TR" sz="2000"/>
              <a:t>Distal embolizasyon %2-5</a:t>
            </a:r>
          </a:p>
          <a:p>
            <a:pPr lvl="1"/>
            <a:r>
              <a:rPr lang="tr-TR" sz="2000"/>
              <a:t>Alt ekstremite iskemisi</a:t>
            </a:r>
          </a:p>
          <a:p>
            <a:pPr lvl="1"/>
            <a:r>
              <a:rPr lang="tr-TR" sz="2000"/>
              <a:t>Halsizlik, kilo kaybı, ağrı</a:t>
            </a:r>
            <a:endParaRPr lang="en-US" sz="2000"/>
          </a:p>
          <a:p>
            <a:endParaRPr lang="tr-TR" sz="2400"/>
          </a:p>
        </p:txBody>
      </p:sp>
      <p:sp>
        <p:nvSpPr>
          <p:cNvPr id="35846" name="Rectangle 6"/>
          <p:cNvSpPr>
            <a:spLocks noGrp="1" noChangeArrowheads="1"/>
          </p:cNvSpPr>
          <p:nvPr>
            <p:ph sz="half" idx="2"/>
          </p:nvPr>
        </p:nvSpPr>
        <p:spPr/>
        <p:txBody>
          <a:bodyPr>
            <a:normAutofit fontScale="62500" lnSpcReduction="20000"/>
          </a:bodyPr>
          <a:lstStyle/>
          <a:p>
            <a:r>
              <a:rPr lang="tr-TR" sz="2400" i="1">
                <a:solidFill>
                  <a:srgbClr val="66FFFF"/>
                </a:solidFill>
              </a:rPr>
              <a:t>Muayene bulguları</a:t>
            </a:r>
          </a:p>
          <a:p>
            <a:r>
              <a:rPr lang="tr-TR" sz="2400"/>
              <a:t>Aterosklerotik hasta</a:t>
            </a:r>
          </a:p>
          <a:p>
            <a:r>
              <a:rPr lang="tr-TR" sz="2400" b="1"/>
              <a:t>PULSATİL KİTLE</a:t>
            </a:r>
          </a:p>
          <a:p>
            <a:r>
              <a:rPr lang="tr-TR" sz="2400"/>
              <a:t>Üfürüm</a:t>
            </a:r>
          </a:p>
          <a:p>
            <a:r>
              <a:rPr lang="tr-TR" sz="2400"/>
              <a:t>Distal iskemi</a:t>
            </a:r>
          </a:p>
          <a:p>
            <a:r>
              <a:rPr lang="tr-TR" sz="2400"/>
              <a:t>Periferik anevrizmalar</a:t>
            </a:r>
          </a:p>
          <a:p>
            <a:r>
              <a:rPr lang="tr-TR" sz="2400"/>
              <a:t>Mavi parmak</a:t>
            </a:r>
          </a:p>
          <a:p>
            <a:endParaRPr lang="tr-TR" sz="240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35844"/>
                                        </p:tgtEl>
                                        <p:attrNameLst>
                                          <p:attrName>style.visibility</p:attrName>
                                        </p:attrNameLst>
                                      </p:cBhvr>
                                      <p:to>
                                        <p:strVal val="visible"/>
                                      </p:to>
                                    </p:set>
                                    <p:animEffect transition="in" filter="fade">
                                      <p:cBhvr>
                                        <p:cTn id="7" dur="2000"/>
                                        <p:tgtEl>
                                          <p:spTgt spid="3584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5845">
                                            <p:txEl>
                                              <p:pRg st="0" end="0"/>
                                            </p:txEl>
                                          </p:spTgt>
                                        </p:tgtEl>
                                        <p:attrNameLst>
                                          <p:attrName>style.visibility</p:attrName>
                                        </p:attrNameLst>
                                      </p:cBhvr>
                                      <p:to>
                                        <p:strVal val="visible"/>
                                      </p:to>
                                    </p:set>
                                    <p:animEffect transition="in" filter="fade">
                                      <p:cBhvr>
                                        <p:cTn id="12" dur="2000"/>
                                        <p:tgtEl>
                                          <p:spTgt spid="35845">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5845">
                                            <p:txEl>
                                              <p:pRg st="1" end="1"/>
                                            </p:txEl>
                                          </p:spTgt>
                                        </p:tgtEl>
                                        <p:attrNameLst>
                                          <p:attrName>style.visibility</p:attrName>
                                        </p:attrNameLst>
                                      </p:cBhvr>
                                      <p:to>
                                        <p:strVal val="visible"/>
                                      </p:to>
                                    </p:set>
                                    <p:animEffect transition="in" filter="fade">
                                      <p:cBhvr>
                                        <p:cTn id="17" dur="2000"/>
                                        <p:tgtEl>
                                          <p:spTgt spid="35845">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5845">
                                            <p:txEl>
                                              <p:pRg st="2" end="2"/>
                                            </p:txEl>
                                          </p:spTgt>
                                        </p:tgtEl>
                                        <p:attrNameLst>
                                          <p:attrName>style.visibility</p:attrName>
                                        </p:attrNameLst>
                                      </p:cBhvr>
                                      <p:to>
                                        <p:strVal val="visible"/>
                                      </p:to>
                                    </p:set>
                                    <p:animEffect transition="in" filter="fade">
                                      <p:cBhvr>
                                        <p:cTn id="22" dur="2000"/>
                                        <p:tgtEl>
                                          <p:spTgt spid="35845">
                                            <p:txEl>
                                              <p:pRg st="2" end="2"/>
                                            </p:txEl>
                                          </p:spTgt>
                                        </p:tgtEl>
                                      </p:cBhvr>
                                    </p:animEffect>
                                  </p:childTnLst>
                                </p:cTn>
                              </p:par>
                              <p:par>
                                <p:cTn id="23" presetID="10" presetClass="entr" presetSubtype="0" fill="hold" grpId="0" nodeType="withEffect">
                                  <p:stCondLst>
                                    <p:cond delay="0"/>
                                  </p:stCondLst>
                                  <p:childTnLst>
                                    <p:set>
                                      <p:cBhvr>
                                        <p:cTn id="24" dur="1" fill="hold">
                                          <p:stCondLst>
                                            <p:cond delay="0"/>
                                          </p:stCondLst>
                                        </p:cTn>
                                        <p:tgtEl>
                                          <p:spTgt spid="35845">
                                            <p:txEl>
                                              <p:pRg st="3" end="3"/>
                                            </p:txEl>
                                          </p:spTgt>
                                        </p:tgtEl>
                                        <p:attrNameLst>
                                          <p:attrName>style.visibility</p:attrName>
                                        </p:attrNameLst>
                                      </p:cBhvr>
                                      <p:to>
                                        <p:strVal val="visible"/>
                                      </p:to>
                                    </p:set>
                                    <p:animEffect transition="in" filter="fade">
                                      <p:cBhvr>
                                        <p:cTn id="25" dur="2000"/>
                                        <p:tgtEl>
                                          <p:spTgt spid="35845">
                                            <p:txEl>
                                              <p:pRg st="3" end="3"/>
                                            </p:txEl>
                                          </p:spTgt>
                                        </p:tgtEl>
                                      </p:cBhvr>
                                    </p:animEffect>
                                  </p:childTnLst>
                                </p:cTn>
                              </p:par>
                              <p:par>
                                <p:cTn id="26" presetID="10" presetClass="entr" presetSubtype="0" fill="hold" grpId="0" nodeType="withEffect">
                                  <p:stCondLst>
                                    <p:cond delay="0"/>
                                  </p:stCondLst>
                                  <p:childTnLst>
                                    <p:set>
                                      <p:cBhvr>
                                        <p:cTn id="27" dur="1" fill="hold">
                                          <p:stCondLst>
                                            <p:cond delay="0"/>
                                          </p:stCondLst>
                                        </p:cTn>
                                        <p:tgtEl>
                                          <p:spTgt spid="35845">
                                            <p:txEl>
                                              <p:pRg st="4" end="4"/>
                                            </p:txEl>
                                          </p:spTgt>
                                        </p:tgtEl>
                                        <p:attrNameLst>
                                          <p:attrName>style.visibility</p:attrName>
                                        </p:attrNameLst>
                                      </p:cBhvr>
                                      <p:to>
                                        <p:strVal val="visible"/>
                                      </p:to>
                                    </p:set>
                                    <p:animEffect transition="in" filter="fade">
                                      <p:cBhvr>
                                        <p:cTn id="28" dur="2000"/>
                                        <p:tgtEl>
                                          <p:spTgt spid="35845">
                                            <p:txEl>
                                              <p:pRg st="4" end="4"/>
                                            </p:txEl>
                                          </p:spTgt>
                                        </p:tgtEl>
                                      </p:cBhvr>
                                    </p:animEffect>
                                  </p:childTnLst>
                                </p:cTn>
                              </p:par>
                              <p:par>
                                <p:cTn id="29" presetID="10" presetClass="entr" presetSubtype="0" fill="hold" grpId="0" nodeType="withEffect">
                                  <p:stCondLst>
                                    <p:cond delay="0"/>
                                  </p:stCondLst>
                                  <p:childTnLst>
                                    <p:set>
                                      <p:cBhvr>
                                        <p:cTn id="30" dur="1" fill="hold">
                                          <p:stCondLst>
                                            <p:cond delay="0"/>
                                          </p:stCondLst>
                                        </p:cTn>
                                        <p:tgtEl>
                                          <p:spTgt spid="35845">
                                            <p:txEl>
                                              <p:pRg st="5" end="5"/>
                                            </p:txEl>
                                          </p:spTgt>
                                        </p:tgtEl>
                                        <p:attrNameLst>
                                          <p:attrName>style.visibility</p:attrName>
                                        </p:attrNameLst>
                                      </p:cBhvr>
                                      <p:to>
                                        <p:strVal val="visible"/>
                                      </p:to>
                                    </p:set>
                                    <p:animEffect transition="in" filter="fade">
                                      <p:cBhvr>
                                        <p:cTn id="31" dur="2000"/>
                                        <p:tgtEl>
                                          <p:spTgt spid="35845">
                                            <p:txEl>
                                              <p:pRg st="5" end="5"/>
                                            </p:txEl>
                                          </p:spTgt>
                                        </p:tgtEl>
                                      </p:cBhvr>
                                    </p:animEffect>
                                  </p:childTnLst>
                                </p:cTn>
                              </p:par>
                              <p:par>
                                <p:cTn id="32" presetID="10" presetClass="entr" presetSubtype="0" fill="hold" grpId="0" nodeType="withEffect">
                                  <p:stCondLst>
                                    <p:cond delay="0"/>
                                  </p:stCondLst>
                                  <p:childTnLst>
                                    <p:set>
                                      <p:cBhvr>
                                        <p:cTn id="33" dur="1" fill="hold">
                                          <p:stCondLst>
                                            <p:cond delay="0"/>
                                          </p:stCondLst>
                                        </p:cTn>
                                        <p:tgtEl>
                                          <p:spTgt spid="35845">
                                            <p:txEl>
                                              <p:pRg st="6" end="6"/>
                                            </p:txEl>
                                          </p:spTgt>
                                        </p:tgtEl>
                                        <p:attrNameLst>
                                          <p:attrName>style.visibility</p:attrName>
                                        </p:attrNameLst>
                                      </p:cBhvr>
                                      <p:to>
                                        <p:strVal val="visible"/>
                                      </p:to>
                                    </p:set>
                                    <p:animEffect transition="in" filter="fade">
                                      <p:cBhvr>
                                        <p:cTn id="34" dur="2000"/>
                                        <p:tgtEl>
                                          <p:spTgt spid="35845">
                                            <p:txEl>
                                              <p:pRg st="6" end="6"/>
                                            </p:txEl>
                                          </p:spTgt>
                                        </p:tgtEl>
                                      </p:cBhvr>
                                    </p:animEffect>
                                  </p:childTnLst>
                                </p:cTn>
                              </p:par>
                              <p:par>
                                <p:cTn id="35" presetID="10" presetClass="entr" presetSubtype="0" fill="hold" grpId="0" nodeType="withEffect">
                                  <p:stCondLst>
                                    <p:cond delay="0"/>
                                  </p:stCondLst>
                                  <p:childTnLst>
                                    <p:set>
                                      <p:cBhvr>
                                        <p:cTn id="36" dur="1" fill="hold">
                                          <p:stCondLst>
                                            <p:cond delay="0"/>
                                          </p:stCondLst>
                                        </p:cTn>
                                        <p:tgtEl>
                                          <p:spTgt spid="35845">
                                            <p:txEl>
                                              <p:pRg st="7" end="7"/>
                                            </p:txEl>
                                          </p:spTgt>
                                        </p:tgtEl>
                                        <p:attrNameLst>
                                          <p:attrName>style.visibility</p:attrName>
                                        </p:attrNameLst>
                                      </p:cBhvr>
                                      <p:to>
                                        <p:strVal val="visible"/>
                                      </p:to>
                                    </p:set>
                                    <p:animEffect transition="in" filter="fade">
                                      <p:cBhvr>
                                        <p:cTn id="37" dur="2000"/>
                                        <p:tgtEl>
                                          <p:spTgt spid="35845">
                                            <p:txEl>
                                              <p:pRg st="7" end="7"/>
                                            </p:txEl>
                                          </p:spTgt>
                                        </p:tgtEl>
                                      </p:cBhvr>
                                    </p:animEffect>
                                  </p:childTnLst>
                                </p:cTn>
                              </p:par>
                              <p:par>
                                <p:cTn id="38" presetID="10" presetClass="entr" presetSubtype="0" fill="hold" grpId="0" nodeType="withEffect">
                                  <p:stCondLst>
                                    <p:cond delay="0"/>
                                  </p:stCondLst>
                                  <p:childTnLst>
                                    <p:set>
                                      <p:cBhvr>
                                        <p:cTn id="39" dur="1" fill="hold">
                                          <p:stCondLst>
                                            <p:cond delay="0"/>
                                          </p:stCondLst>
                                        </p:cTn>
                                        <p:tgtEl>
                                          <p:spTgt spid="35845">
                                            <p:txEl>
                                              <p:pRg st="8" end="8"/>
                                            </p:txEl>
                                          </p:spTgt>
                                        </p:tgtEl>
                                        <p:attrNameLst>
                                          <p:attrName>style.visibility</p:attrName>
                                        </p:attrNameLst>
                                      </p:cBhvr>
                                      <p:to>
                                        <p:strVal val="visible"/>
                                      </p:to>
                                    </p:set>
                                    <p:animEffect transition="in" filter="fade">
                                      <p:cBhvr>
                                        <p:cTn id="40" dur="2000"/>
                                        <p:tgtEl>
                                          <p:spTgt spid="35845">
                                            <p:txEl>
                                              <p:pRg st="8" end="8"/>
                                            </p:txEl>
                                          </p:spTgt>
                                        </p:tgtEl>
                                      </p:cBhvr>
                                    </p:animEffect>
                                  </p:childTnLst>
                                </p:cTn>
                              </p:par>
                              <p:par>
                                <p:cTn id="41" presetID="10" presetClass="entr" presetSubtype="0" fill="hold" grpId="0" nodeType="withEffect">
                                  <p:stCondLst>
                                    <p:cond delay="0"/>
                                  </p:stCondLst>
                                  <p:childTnLst>
                                    <p:set>
                                      <p:cBhvr>
                                        <p:cTn id="42" dur="1" fill="hold">
                                          <p:stCondLst>
                                            <p:cond delay="0"/>
                                          </p:stCondLst>
                                        </p:cTn>
                                        <p:tgtEl>
                                          <p:spTgt spid="35845">
                                            <p:txEl>
                                              <p:pRg st="9" end="9"/>
                                            </p:txEl>
                                          </p:spTgt>
                                        </p:tgtEl>
                                        <p:attrNameLst>
                                          <p:attrName>style.visibility</p:attrName>
                                        </p:attrNameLst>
                                      </p:cBhvr>
                                      <p:to>
                                        <p:strVal val="visible"/>
                                      </p:to>
                                    </p:set>
                                    <p:animEffect transition="in" filter="fade">
                                      <p:cBhvr>
                                        <p:cTn id="43" dur="2000"/>
                                        <p:tgtEl>
                                          <p:spTgt spid="35845">
                                            <p:txEl>
                                              <p:pRg st="9" end="9"/>
                                            </p:txEl>
                                          </p:spTgt>
                                        </p:tgtEl>
                                      </p:cBhvr>
                                    </p:animEffect>
                                  </p:childTnLst>
                                </p:cTn>
                              </p:par>
                              <p:par>
                                <p:cTn id="44" presetID="10" presetClass="entr" presetSubtype="0" fill="hold" grpId="0" nodeType="withEffect">
                                  <p:stCondLst>
                                    <p:cond delay="0"/>
                                  </p:stCondLst>
                                  <p:childTnLst>
                                    <p:set>
                                      <p:cBhvr>
                                        <p:cTn id="45" dur="1" fill="hold">
                                          <p:stCondLst>
                                            <p:cond delay="0"/>
                                          </p:stCondLst>
                                        </p:cTn>
                                        <p:tgtEl>
                                          <p:spTgt spid="35845">
                                            <p:txEl>
                                              <p:pRg st="10" end="10"/>
                                            </p:txEl>
                                          </p:spTgt>
                                        </p:tgtEl>
                                        <p:attrNameLst>
                                          <p:attrName>style.visibility</p:attrName>
                                        </p:attrNameLst>
                                      </p:cBhvr>
                                      <p:to>
                                        <p:strVal val="visible"/>
                                      </p:to>
                                    </p:set>
                                    <p:animEffect transition="in" filter="fade">
                                      <p:cBhvr>
                                        <p:cTn id="46" dur="2000"/>
                                        <p:tgtEl>
                                          <p:spTgt spid="35845">
                                            <p:txEl>
                                              <p:pRg st="10" end="10"/>
                                            </p:txEl>
                                          </p:spTgt>
                                        </p:tgtEl>
                                      </p:cBhvr>
                                    </p:animEffect>
                                  </p:childTnLst>
                                </p:cTn>
                              </p:par>
                              <p:par>
                                <p:cTn id="47" presetID="10" presetClass="entr" presetSubtype="0" fill="hold" grpId="0" nodeType="withEffect">
                                  <p:stCondLst>
                                    <p:cond delay="0"/>
                                  </p:stCondLst>
                                  <p:childTnLst>
                                    <p:set>
                                      <p:cBhvr>
                                        <p:cTn id="48" dur="1" fill="hold">
                                          <p:stCondLst>
                                            <p:cond delay="0"/>
                                          </p:stCondLst>
                                        </p:cTn>
                                        <p:tgtEl>
                                          <p:spTgt spid="35845">
                                            <p:txEl>
                                              <p:pRg st="11" end="11"/>
                                            </p:txEl>
                                          </p:spTgt>
                                        </p:tgtEl>
                                        <p:attrNameLst>
                                          <p:attrName>style.visibility</p:attrName>
                                        </p:attrNameLst>
                                      </p:cBhvr>
                                      <p:to>
                                        <p:strVal val="visible"/>
                                      </p:to>
                                    </p:set>
                                    <p:animEffect transition="in" filter="fade">
                                      <p:cBhvr>
                                        <p:cTn id="49" dur="2000"/>
                                        <p:tgtEl>
                                          <p:spTgt spid="35845">
                                            <p:txEl>
                                              <p:pRg st="11" end="11"/>
                                            </p:txEl>
                                          </p:spTgt>
                                        </p:tgtEl>
                                      </p:cBhvr>
                                    </p:animEffect>
                                  </p:childTnLst>
                                </p:cTn>
                              </p:par>
                            </p:childTnLst>
                          </p:cTn>
                        </p:par>
                      </p:childTnLst>
                    </p:cTn>
                  </p:par>
                  <p:par>
                    <p:cTn id="50" fill="hold">
                      <p:stCondLst>
                        <p:cond delay="indefinite"/>
                      </p:stCondLst>
                      <p:childTnLst>
                        <p:par>
                          <p:cTn id="51" fill="hold">
                            <p:stCondLst>
                              <p:cond delay="0"/>
                            </p:stCondLst>
                            <p:childTnLst>
                              <p:par>
                                <p:cTn id="52" presetID="10" presetClass="entr" presetSubtype="0" fill="hold" grpId="0" nodeType="clickEffect">
                                  <p:stCondLst>
                                    <p:cond delay="0"/>
                                  </p:stCondLst>
                                  <p:childTnLst>
                                    <p:set>
                                      <p:cBhvr>
                                        <p:cTn id="53" dur="1" fill="hold">
                                          <p:stCondLst>
                                            <p:cond delay="0"/>
                                          </p:stCondLst>
                                        </p:cTn>
                                        <p:tgtEl>
                                          <p:spTgt spid="35846">
                                            <p:txEl>
                                              <p:pRg st="0" end="0"/>
                                            </p:txEl>
                                          </p:spTgt>
                                        </p:tgtEl>
                                        <p:attrNameLst>
                                          <p:attrName>style.visibility</p:attrName>
                                        </p:attrNameLst>
                                      </p:cBhvr>
                                      <p:to>
                                        <p:strVal val="visible"/>
                                      </p:to>
                                    </p:set>
                                    <p:animEffect transition="in" filter="fade">
                                      <p:cBhvr>
                                        <p:cTn id="54" dur="2000"/>
                                        <p:tgtEl>
                                          <p:spTgt spid="35846">
                                            <p:txEl>
                                              <p:pRg st="0" end="0"/>
                                            </p:txEl>
                                          </p:spTgt>
                                        </p:tgtEl>
                                      </p:cBhvr>
                                    </p:animEffect>
                                  </p:childTnLst>
                                </p:cTn>
                              </p:par>
                            </p:childTnLst>
                          </p:cTn>
                        </p:par>
                      </p:childTnLst>
                    </p:cTn>
                  </p:par>
                  <p:par>
                    <p:cTn id="55" fill="hold">
                      <p:stCondLst>
                        <p:cond delay="indefinite"/>
                      </p:stCondLst>
                      <p:childTnLst>
                        <p:par>
                          <p:cTn id="56" fill="hold">
                            <p:stCondLst>
                              <p:cond delay="0"/>
                            </p:stCondLst>
                            <p:childTnLst>
                              <p:par>
                                <p:cTn id="57" presetID="10" presetClass="entr" presetSubtype="0" fill="hold" grpId="0" nodeType="clickEffect">
                                  <p:stCondLst>
                                    <p:cond delay="0"/>
                                  </p:stCondLst>
                                  <p:childTnLst>
                                    <p:set>
                                      <p:cBhvr>
                                        <p:cTn id="58" dur="1" fill="hold">
                                          <p:stCondLst>
                                            <p:cond delay="0"/>
                                          </p:stCondLst>
                                        </p:cTn>
                                        <p:tgtEl>
                                          <p:spTgt spid="35846">
                                            <p:txEl>
                                              <p:pRg st="1" end="1"/>
                                            </p:txEl>
                                          </p:spTgt>
                                        </p:tgtEl>
                                        <p:attrNameLst>
                                          <p:attrName>style.visibility</p:attrName>
                                        </p:attrNameLst>
                                      </p:cBhvr>
                                      <p:to>
                                        <p:strVal val="visible"/>
                                      </p:to>
                                    </p:set>
                                    <p:animEffect transition="in" filter="fade">
                                      <p:cBhvr>
                                        <p:cTn id="59" dur="2000"/>
                                        <p:tgtEl>
                                          <p:spTgt spid="35846">
                                            <p:txEl>
                                              <p:pRg st="1" end="1"/>
                                            </p:txEl>
                                          </p:spTgt>
                                        </p:tgtEl>
                                      </p:cBhvr>
                                    </p:animEffect>
                                  </p:childTnLst>
                                </p:cTn>
                              </p:par>
                            </p:childTnLst>
                          </p:cTn>
                        </p:par>
                      </p:childTnLst>
                    </p:cTn>
                  </p:par>
                  <p:par>
                    <p:cTn id="60" fill="hold">
                      <p:stCondLst>
                        <p:cond delay="indefinite"/>
                      </p:stCondLst>
                      <p:childTnLst>
                        <p:par>
                          <p:cTn id="61" fill="hold">
                            <p:stCondLst>
                              <p:cond delay="0"/>
                            </p:stCondLst>
                            <p:childTnLst>
                              <p:par>
                                <p:cTn id="62" presetID="10" presetClass="entr" presetSubtype="0" fill="hold" grpId="0" nodeType="clickEffect">
                                  <p:stCondLst>
                                    <p:cond delay="0"/>
                                  </p:stCondLst>
                                  <p:childTnLst>
                                    <p:set>
                                      <p:cBhvr>
                                        <p:cTn id="63" dur="1" fill="hold">
                                          <p:stCondLst>
                                            <p:cond delay="0"/>
                                          </p:stCondLst>
                                        </p:cTn>
                                        <p:tgtEl>
                                          <p:spTgt spid="35846">
                                            <p:txEl>
                                              <p:pRg st="2" end="2"/>
                                            </p:txEl>
                                          </p:spTgt>
                                        </p:tgtEl>
                                        <p:attrNameLst>
                                          <p:attrName>style.visibility</p:attrName>
                                        </p:attrNameLst>
                                      </p:cBhvr>
                                      <p:to>
                                        <p:strVal val="visible"/>
                                      </p:to>
                                    </p:set>
                                    <p:animEffect transition="in" filter="fade">
                                      <p:cBhvr>
                                        <p:cTn id="64" dur="2000"/>
                                        <p:tgtEl>
                                          <p:spTgt spid="35846">
                                            <p:txEl>
                                              <p:pRg st="2" end="2"/>
                                            </p:txEl>
                                          </p:spTgt>
                                        </p:tgtEl>
                                      </p:cBhvr>
                                    </p:animEffect>
                                  </p:childTnLst>
                                </p:cTn>
                              </p:par>
                            </p:childTnLst>
                          </p:cTn>
                        </p:par>
                      </p:childTnLst>
                    </p:cTn>
                  </p:par>
                  <p:par>
                    <p:cTn id="65" fill="hold">
                      <p:stCondLst>
                        <p:cond delay="indefinite"/>
                      </p:stCondLst>
                      <p:childTnLst>
                        <p:par>
                          <p:cTn id="66" fill="hold">
                            <p:stCondLst>
                              <p:cond delay="0"/>
                            </p:stCondLst>
                            <p:childTnLst>
                              <p:par>
                                <p:cTn id="67" presetID="10" presetClass="entr" presetSubtype="0" fill="hold" grpId="0" nodeType="clickEffect">
                                  <p:stCondLst>
                                    <p:cond delay="0"/>
                                  </p:stCondLst>
                                  <p:childTnLst>
                                    <p:set>
                                      <p:cBhvr>
                                        <p:cTn id="68" dur="1" fill="hold">
                                          <p:stCondLst>
                                            <p:cond delay="0"/>
                                          </p:stCondLst>
                                        </p:cTn>
                                        <p:tgtEl>
                                          <p:spTgt spid="35846">
                                            <p:txEl>
                                              <p:pRg st="3" end="3"/>
                                            </p:txEl>
                                          </p:spTgt>
                                        </p:tgtEl>
                                        <p:attrNameLst>
                                          <p:attrName>style.visibility</p:attrName>
                                        </p:attrNameLst>
                                      </p:cBhvr>
                                      <p:to>
                                        <p:strVal val="visible"/>
                                      </p:to>
                                    </p:set>
                                    <p:animEffect transition="in" filter="fade">
                                      <p:cBhvr>
                                        <p:cTn id="69" dur="2000"/>
                                        <p:tgtEl>
                                          <p:spTgt spid="35846">
                                            <p:txEl>
                                              <p:pRg st="3" end="3"/>
                                            </p:txEl>
                                          </p:spTgt>
                                        </p:tgtEl>
                                      </p:cBhvr>
                                    </p:animEffect>
                                  </p:childTnLst>
                                </p:cTn>
                              </p:par>
                            </p:childTnLst>
                          </p:cTn>
                        </p:par>
                      </p:childTnLst>
                    </p:cTn>
                  </p:par>
                  <p:par>
                    <p:cTn id="70" fill="hold">
                      <p:stCondLst>
                        <p:cond delay="indefinite"/>
                      </p:stCondLst>
                      <p:childTnLst>
                        <p:par>
                          <p:cTn id="71" fill="hold">
                            <p:stCondLst>
                              <p:cond delay="0"/>
                            </p:stCondLst>
                            <p:childTnLst>
                              <p:par>
                                <p:cTn id="72" presetID="10" presetClass="entr" presetSubtype="0" fill="hold" grpId="0" nodeType="clickEffect">
                                  <p:stCondLst>
                                    <p:cond delay="0"/>
                                  </p:stCondLst>
                                  <p:childTnLst>
                                    <p:set>
                                      <p:cBhvr>
                                        <p:cTn id="73" dur="1" fill="hold">
                                          <p:stCondLst>
                                            <p:cond delay="0"/>
                                          </p:stCondLst>
                                        </p:cTn>
                                        <p:tgtEl>
                                          <p:spTgt spid="35846">
                                            <p:txEl>
                                              <p:pRg st="4" end="4"/>
                                            </p:txEl>
                                          </p:spTgt>
                                        </p:tgtEl>
                                        <p:attrNameLst>
                                          <p:attrName>style.visibility</p:attrName>
                                        </p:attrNameLst>
                                      </p:cBhvr>
                                      <p:to>
                                        <p:strVal val="visible"/>
                                      </p:to>
                                    </p:set>
                                    <p:animEffect transition="in" filter="fade">
                                      <p:cBhvr>
                                        <p:cTn id="74" dur="2000"/>
                                        <p:tgtEl>
                                          <p:spTgt spid="35846">
                                            <p:txEl>
                                              <p:pRg st="4" end="4"/>
                                            </p:txEl>
                                          </p:spTgt>
                                        </p:tgtEl>
                                      </p:cBhvr>
                                    </p:animEffect>
                                  </p:childTnLst>
                                </p:cTn>
                              </p:par>
                            </p:childTnLst>
                          </p:cTn>
                        </p:par>
                      </p:childTnLst>
                    </p:cTn>
                  </p:par>
                  <p:par>
                    <p:cTn id="75" fill="hold">
                      <p:stCondLst>
                        <p:cond delay="indefinite"/>
                      </p:stCondLst>
                      <p:childTnLst>
                        <p:par>
                          <p:cTn id="76" fill="hold">
                            <p:stCondLst>
                              <p:cond delay="0"/>
                            </p:stCondLst>
                            <p:childTnLst>
                              <p:par>
                                <p:cTn id="77" presetID="10" presetClass="entr" presetSubtype="0" fill="hold" grpId="0" nodeType="clickEffect">
                                  <p:stCondLst>
                                    <p:cond delay="0"/>
                                  </p:stCondLst>
                                  <p:childTnLst>
                                    <p:set>
                                      <p:cBhvr>
                                        <p:cTn id="78" dur="1" fill="hold">
                                          <p:stCondLst>
                                            <p:cond delay="0"/>
                                          </p:stCondLst>
                                        </p:cTn>
                                        <p:tgtEl>
                                          <p:spTgt spid="35846">
                                            <p:txEl>
                                              <p:pRg st="5" end="5"/>
                                            </p:txEl>
                                          </p:spTgt>
                                        </p:tgtEl>
                                        <p:attrNameLst>
                                          <p:attrName>style.visibility</p:attrName>
                                        </p:attrNameLst>
                                      </p:cBhvr>
                                      <p:to>
                                        <p:strVal val="visible"/>
                                      </p:to>
                                    </p:set>
                                    <p:animEffect transition="in" filter="fade">
                                      <p:cBhvr>
                                        <p:cTn id="79" dur="2000"/>
                                        <p:tgtEl>
                                          <p:spTgt spid="35846">
                                            <p:txEl>
                                              <p:pRg st="5" end="5"/>
                                            </p:txEl>
                                          </p:spTgt>
                                        </p:tgtEl>
                                      </p:cBhvr>
                                    </p:animEffect>
                                  </p:childTnLst>
                                </p:cTn>
                              </p:par>
                            </p:childTnLst>
                          </p:cTn>
                        </p:par>
                      </p:childTnLst>
                    </p:cTn>
                  </p:par>
                  <p:par>
                    <p:cTn id="80" fill="hold">
                      <p:stCondLst>
                        <p:cond delay="indefinite"/>
                      </p:stCondLst>
                      <p:childTnLst>
                        <p:par>
                          <p:cTn id="81" fill="hold">
                            <p:stCondLst>
                              <p:cond delay="0"/>
                            </p:stCondLst>
                            <p:childTnLst>
                              <p:par>
                                <p:cTn id="82" presetID="10" presetClass="entr" presetSubtype="0" fill="hold" grpId="0" nodeType="clickEffect">
                                  <p:stCondLst>
                                    <p:cond delay="0"/>
                                  </p:stCondLst>
                                  <p:childTnLst>
                                    <p:set>
                                      <p:cBhvr>
                                        <p:cTn id="83" dur="1" fill="hold">
                                          <p:stCondLst>
                                            <p:cond delay="0"/>
                                          </p:stCondLst>
                                        </p:cTn>
                                        <p:tgtEl>
                                          <p:spTgt spid="35846">
                                            <p:txEl>
                                              <p:pRg st="6" end="6"/>
                                            </p:txEl>
                                          </p:spTgt>
                                        </p:tgtEl>
                                        <p:attrNameLst>
                                          <p:attrName>style.visibility</p:attrName>
                                        </p:attrNameLst>
                                      </p:cBhvr>
                                      <p:to>
                                        <p:strVal val="visible"/>
                                      </p:to>
                                    </p:set>
                                    <p:animEffect transition="in" filter="fade">
                                      <p:cBhvr>
                                        <p:cTn id="84" dur="2000"/>
                                        <p:tgtEl>
                                          <p:spTgt spid="35846">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5844" grpId="0"/>
      <p:bldP spid="35845" grpId="0" build="p"/>
      <p:bldP spid="35846"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21" name="Rectangle 9"/>
          <p:cNvSpPr>
            <a:spLocks noGrp="1" noChangeArrowheads="1"/>
          </p:cNvSpPr>
          <p:nvPr>
            <p:ph type="title"/>
          </p:nvPr>
        </p:nvSpPr>
        <p:spPr/>
        <p:txBody>
          <a:bodyPr/>
          <a:lstStyle/>
          <a:p>
            <a:r>
              <a:rPr lang="tr-TR" sz="4000">
                <a:solidFill>
                  <a:srgbClr val="66FFFF"/>
                </a:solidFill>
              </a:rPr>
              <a:t>TANI NASIL KESİNLEŞTİRİLİR?</a:t>
            </a:r>
          </a:p>
        </p:txBody>
      </p:sp>
      <p:sp>
        <p:nvSpPr>
          <p:cNvPr id="38917" name="Rectangle 5"/>
          <p:cNvSpPr>
            <a:spLocks noGrp="1" noChangeArrowheads="1"/>
          </p:cNvSpPr>
          <p:nvPr>
            <p:ph type="body" sz="half" idx="1"/>
          </p:nvPr>
        </p:nvSpPr>
        <p:spPr/>
        <p:txBody>
          <a:bodyPr/>
          <a:lstStyle/>
          <a:p>
            <a:pPr>
              <a:lnSpc>
                <a:spcPct val="110000"/>
              </a:lnSpc>
            </a:pPr>
            <a:r>
              <a:rPr lang="tr-TR" sz="2400"/>
              <a:t>Anevrizmanın varlığının ispatı</a:t>
            </a:r>
          </a:p>
          <a:p>
            <a:pPr lvl="1">
              <a:lnSpc>
                <a:spcPct val="110000"/>
              </a:lnSpc>
            </a:pPr>
            <a:r>
              <a:rPr lang="tr-TR" sz="2000"/>
              <a:t>USG</a:t>
            </a:r>
          </a:p>
          <a:p>
            <a:pPr lvl="1">
              <a:lnSpc>
                <a:spcPct val="110000"/>
              </a:lnSpc>
            </a:pPr>
            <a:r>
              <a:rPr lang="tr-TR" sz="2000"/>
              <a:t>BT, MRI</a:t>
            </a:r>
          </a:p>
          <a:p>
            <a:pPr>
              <a:lnSpc>
                <a:spcPct val="110000"/>
              </a:lnSpc>
            </a:pPr>
            <a:r>
              <a:rPr lang="tr-TR" sz="2400"/>
              <a:t>Anevrizmanın değerlendirilmesi</a:t>
            </a:r>
          </a:p>
          <a:p>
            <a:pPr lvl="1">
              <a:lnSpc>
                <a:spcPct val="110000"/>
              </a:lnSpc>
            </a:pPr>
            <a:r>
              <a:rPr lang="tr-TR" sz="2000"/>
              <a:t>Kontrastlı Bilgisayarlı Tomografi</a:t>
            </a:r>
          </a:p>
          <a:p>
            <a:pPr lvl="1">
              <a:lnSpc>
                <a:spcPct val="110000"/>
              </a:lnSpc>
            </a:pPr>
            <a:r>
              <a:rPr lang="tr-TR" sz="2000"/>
              <a:t>MRI</a:t>
            </a:r>
          </a:p>
          <a:p>
            <a:pPr lvl="1">
              <a:lnSpc>
                <a:spcPct val="110000"/>
              </a:lnSpc>
            </a:pPr>
            <a:r>
              <a:rPr lang="tr-TR" sz="2000"/>
              <a:t>Aortografi</a:t>
            </a:r>
          </a:p>
          <a:p>
            <a:pPr lvl="1"/>
            <a:endParaRPr lang="en-US" sz="2000"/>
          </a:p>
          <a:p>
            <a:endParaRPr lang="tr-TR" sz="2400"/>
          </a:p>
        </p:txBody>
      </p:sp>
      <p:pic>
        <p:nvPicPr>
          <p:cNvPr id="38919" name="Picture 7" descr="CV186"/>
          <p:cNvPicPr>
            <a:picLocks noGrp="1" noChangeAspect="1" noChangeArrowheads="1"/>
          </p:cNvPicPr>
          <p:nvPr>
            <p:ph sz="quarter" idx="2"/>
          </p:nvPr>
        </p:nvPicPr>
        <p:blipFill>
          <a:blip r:embed="rId3"/>
          <a:srcRect/>
          <a:stretch>
            <a:fillRect/>
          </a:stretch>
        </p:blipFill>
        <p:spPr>
          <a:xfrm>
            <a:off x="4427538" y="1125538"/>
            <a:ext cx="4321175" cy="2879725"/>
          </a:xfrm>
          <a:noFill/>
          <a:ln/>
        </p:spPr>
      </p:pic>
      <p:pic>
        <p:nvPicPr>
          <p:cNvPr id="38920" name="Picture 8" descr="Ancure5"/>
          <p:cNvPicPr>
            <a:picLocks noGrp="1" noChangeAspect="1" noChangeArrowheads="1"/>
          </p:cNvPicPr>
          <p:nvPr>
            <p:ph sz="quarter" idx="3"/>
          </p:nvPr>
        </p:nvPicPr>
        <p:blipFill>
          <a:blip r:embed="rId4"/>
          <a:srcRect/>
          <a:stretch>
            <a:fillRect/>
          </a:stretch>
        </p:blipFill>
        <p:spPr>
          <a:xfrm>
            <a:off x="4427538" y="3938588"/>
            <a:ext cx="4321175" cy="3048000"/>
          </a:xfrm>
          <a:noFill/>
          <a:ln/>
        </p:spPr>
      </p:pic>
      <p:sp>
        <p:nvSpPr>
          <p:cNvPr id="38924" name="Line 12"/>
          <p:cNvSpPr>
            <a:spLocks noChangeShapeType="1"/>
          </p:cNvSpPr>
          <p:nvPr/>
        </p:nvSpPr>
        <p:spPr bwMode="auto">
          <a:xfrm>
            <a:off x="5795963" y="2060575"/>
            <a:ext cx="504825" cy="0"/>
          </a:xfrm>
          <a:prstGeom prst="line">
            <a:avLst/>
          </a:prstGeom>
          <a:noFill/>
          <a:ln w="28575">
            <a:solidFill>
              <a:srgbClr val="FF0000"/>
            </a:solidFill>
            <a:round/>
            <a:headEnd/>
            <a:tailEnd type="triangle" w="med" len="med"/>
          </a:ln>
          <a:effectLst/>
        </p:spPr>
        <p:txBody>
          <a:bodyPr/>
          <a:lstStyle/>
          <a:p>
            <a:endParaRPr lang="en-US"/>
          </a:p>
        </p:txBody>
      </p:sp>
      <p:sp>
        <p:nvSpPr>
          <p:cNvPr id="38925" name="Line 13"/>
          <p:cNvSpPr>
            <a:spLocks noChangeShapeType="1"/>
          </p:cNvSpPr>
          <p:nvPr/>
        </p:nvSpPr>
        <p:spPr bwMode="auto">
          <a:xfrm flipH="1">
            <a:off x="7164388" y="2060575"/>
            <a:ext cx="431800" cy="0"/>
          </a:xfrm>
          <a:prstGeom prst="line">
            <a:avLst/>
          </a:prstGeom>
          <a:noFill/>
          <a:ln w="28575">
            <a:solidFill>
              <a:srgbClr val="FF0000"/>
            </a:solidFill>
            <a:round/>
            <a:headEnd/>
            <a:tailEnd type="triangle" w="med" len="med"/>
          </a:ln>
          <a:effectLst/>
        </p:spPr>
        <p:txBody>
          <a:bodyPr/>
          <a:lstStyle/>
          <a:p>
            <a:endParaRPr lang="en-US"/>
          </a:p>
        </p:txBody>
      </p:sp>
      <p:sp>
        <p:nvSpPr>
          <p:cNvPr id="38926" name="Line 14"/>
          <p:cNvSpPr>
            <a:spLocks noChangeShapeType="1"/>
          </p:cNvSpPr>
          <p:nvPr/>
        </p:nvSpPr>
        <p:spPr bwMode="auto">
          <a:xfrm>
            <a:off x="8027988" y="3068638"/>
            <a:ext cx="431800" cy="0"/>
          </a:xfrm>
          <a:prstGeom prst="line">
            <a:avLst/>
          </a:prstGeom>
          <a:noFill/>
          <a:ln w="28575">
            <a:solidFill>
              <a:srgbClr val="FF0000"/>
            </a:solidFill>
            <a:round/>
            <a:headEnd/>
            <a:tailEnd type="triangle" w="med" len="med"/>
          </a:ln>
          <a:effectLst/>
        </p:spPr>
        <p:txBody>
          <a:bodyPr/>
          <a:lstStyle/>
          <a:p>
            <a:endParaRPr lang="en-US"/>
          </a:p>
        </p:txBody>
      </p:sp>
      <p:sp>
        <p:nvSpPr>
          <p:cNvPr id="38927" name="Line 15"/>
          <p:cNvSpPr>
            <a:spLocks noChangeShapeType="1"/>
          </p:cNvSpPr>
          <p:nvPr/>
        </p:nvSpPr>
        <p:spPr bwMode="auto">
          <a:xfrm>
            <a:off x="6300788" y="2060575"/>
            <a:ext cx="863600" cy="0"/>
          </a:xfrm>
          <a:prstGeom prst="line">
            <a:avLst/>
          </a:prstGeom>
          <a:noFill/>
          <a:ln w="38100">
            <a:solidFill>
              <a:schemeClr val="accent2"/>
            </a:solidFill>
            <a:round/>
            <a:headEnd/>
            <a:tailEnd/>
          </a:ln>
          <a:effectLst/>
        </p:spPr>
        <p:txBody>
          <a:bodyPr/>
          <a:lstStyle/>
          <a:p>
            <a:endParaRPr lang="en-US"/>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p:cNvSpPr>
            <a:spLocks noGrp="1" noChangeArrowheads="1"/>
          </p:cNvSpPr>
          <p:nvPr>
            <p:ph type="title"/>
          </p:nvPr>
        </p:nvSpPr>
        <p:spPr/>
        <p:txBody>
          <a:bodyPr>
            <a:normAutofit fontScale="90000"/>
          </a:bodyPr>
          <a:lstStyle/>
          <a:p>
            <a:r>
              <a:rPr lang="tr-TR" sz="2400"/>
              <a:t>AAA TEDAVİSİ</a:t>
            </a:r>
            <a:r>
              <a:rPr lang="tr-TR" sz="4000"/>
              <a:t> </a:t>
            </a:r>
            <a:br>
              <a:rPr lang="tr-TR" sz="4000"/>
            </a:br>
            <a:r>
              <a:rPr lang="tr-TR" sz="4000"/>
              <a:t>Medikal tedavi/Takip</a:t>
            </a:r>
            <a:br>
              <a:rPr lang="tr-TR" sz="4000"/>
            </a:br>
            <a:endParaRPr lang="tr-TR" sz="4000"/>
          </a:p>
        </p:txBody>
      </p:sp>
      <p:sp>
        <p:nvSpPr>
          <p:cNvPr id="48131" name="Rectangle 3"/>
          <p:cNvSpPr>
            <a:spLocks noGrp="1" noChangeArrowheads="1"/>
          </p:cNvSpPr>
          <p:nvPr>
            <p:ph idx="1"/>
          </p:nvPr>
        </p:nvSpPr>
        <p:spPr/>
        <p:txBody>
          <a:bodyPr>
            <a:normAutofit fontScale="55000" lnSpcReduction="20000"/>
          </a:bodyPr>
          <a:lstStyle/>
          <a:p>
            <a:pPr>
              <a:lnSpc>
                <a:spcPct val="110000"/>
              </a:lnSpc>
            </a:pPr>
            <a:r>
              <a:rPr lang="tr-TR" sz="2800" i="1">
                <a:solidFill>
                  <a:srgbClr val="66FFFF"/>
                </a:solidFill>
              </a:rPr>
              <a:t>Endikasyon:</a:t>
            </a:r>
          </a:p>
          <a:p>
            <a:pPr lvl="1">
              <a:lnSpc>
                <a:spcPct val="110000"/>
              </a:lnSpc>
            </a:pPr>
            <a:r>
              <a:rPr lang="tr-TR" sz="2400"/>
              <a:t>Rüptür riski düşük anevrizmalar</a:t>
            </a:r>
          </a:p>
          <a:p>
            <a:pPr lvl="1">
              <a:lnSpc>
                <a:spcPct val="110000"/>
              </a:lnSpc>
            </a:pPr>
            <a:r>
              <a:rPr lang="tr-TR" sz="2400"/>
              <a:t>Asemptomatik anevrizmalar</a:t>
            </a:r>
          </a:p>
          <a:p>
            <a:pPr>
              <a:lnSpc>
                <a:spcPct val="110000"/>
              </a:lnSpc>
            </a:pPr>
            <a:r>
              <a:rPr lang="tr-TR" sz="2800" i="1">
                <a:solidFill>
                  <a:srgbClr val="66FFFF"/>
                </a:solidFill>
              </a:rPr>
              <a:t>Tedavi</a:t>
            </a:r>
          </a:p>
          <a:p>
            <a:pPr lvl="1">
              <a:lnSpc>
                <a:spcPct val="110000"/>
              </a:lnSpc>
            </a:pPr>
            <a:r>
              <a:rPr lang="tr-TR" sz="2400"/>
              <a:t>Risk faktör azaltılması</a:t>
            </a:r>
          </a:p>
          <a:p>
            <a:pPr lvl="1">
              <a:lnSpc>
                <a:spcPct val="110000"/>
              </a:lnSpc>
            </a:pPr>
            <a:r>
              <a:rPr lang="tr-TR" sz="2400"/>
              <a:t>Beta blokür (propranolol) Etkisiz</a:t>
            </a:r>
          </a:p>
          <a:p>
            <a:pPr lvl="1">
              <a:lnSpc>
                <a:spcPct val="110000"/>
              </a:lnSpc>
            </a:pPr>
            <a:r>
              <a:rPr lang="tr-TR" sz="2400"/>
              <a:t>Statin(simvastatin):ASO’un progresyonu azaltır.MMP inhibitörü</a:t>
            </a:r>
          </a:p>
          <a:p>
            <a:pPr lvl="1">
              <a:lnSpc>
                <a:spcPct val="110000"/>
              </a:lnSpc>
            </a:pPr>
            <a:r>
              <a:rPr lang="tr-TR" sz="2400"/>
              <a:t>Doxycyline-MMP inhibitörü, Macrolid(azitromisin)</a:t>
            </a:r>
          </a:p>
          <a:p>
            <a:pPr>
              <a:lnSpc>
                <a:spcPct val="110000"/>
              </a:lnSpc>
            </a:pPr>
            <a:r>
              <a:rPr lang="tr-TR" sz="2800" i="1">
                <a:solidFill>
                  <a:srgbClr val="66FFFF"/>
                </a:solidFill>
              </a:rPr>
              <a:t>Takip</a:t>
            </a:r>
          </a:p>
          <a:p>
            <a:pPr lvl="1">
              <a:lnSpc>
                <a:spcPct val="110000"/>
              </a:lnSpc>
            </a:pPr>
            <a:r>
              <a:rPr lang="tr-TR" sz="2400"/>
              <a:t>Aralıklı BT </a:t>
            </a:r>
            <a:endParaRPr lang="en-US" sz="2400"/>
          </a:p>
          <a:p>
            <a:pPr>
              <a:lnSpc>
                <a:spcPct val="90000"/>
              </a:lnSpc>
            </a:pPr>
            <a:endParaRPr lang="tr-TR" sz="280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p:cNvSpPr>
            <a:spLocks noGrp="1" noChangeArrowheads="1"/>
          </p:cNvSpPr>
          <p:nvPr>
            <p:ph type="title"/>
          </p:nvPr>
        </p:nvSpPr>
        <p:spPr/>
        <p:txBody>
          <a:bodyPr/>
          <a:lstStyle/>
          <a:p>
            <a:r>
              <a:rPr lang="tr-TR"/>
              <a:t>RÜPTÜR</a:t>
            </a:r>
          </a:p>
        </p:txBody>
      </p:sp>
      <p:sp>
        <p:nvSpPr>
          <p:cNvPr id="44035" name="Rectangle 3"/>
          <p:cNvSpPr>
            <a:spLocks noGrp="1" noChangeArrowheads="1"/>
          </p:cNvSpPr>
          <p:nvPr>
            <p:ph idx="1"/>
          </p:nvPr>
        </p:nvSpPr>
        <p:spPr/>
        <p:txBody>
          <a:bodyPr>
            <a:normAutofit fontScale="85000" lnSpcReduction="20000"/>
          </a:bodyPr>
          <a:lstStyle/>
          <a:p>
            <a:pPr>
              <a:buFont typeface="Wingdings" pitchFamily="2" charset="2"/>
              <a:buNone/>
            </a:pPr>
            <a:r>
              <a:rPr lang="tr-TR" sz="4000" i="1">
                <a:solidFill>
                  <a:srgbClr val="66FFFF"/>
                </a:solidFill>
              </a:rPr>
              <a:t>Klinik Belirtiler</a:t>
            </a:r>
          </a:p>
          <a:p>
            <a:pPr lvl="1"/>
            <a:r>
              <a:rPr lang="tr-TR" sz="3600"/>
              <a:t>Karında/Belde /Sırtta ani </a:t>
            </a:r>
            <a:r>
              <a:rPr lang="tr-TR" sz="3600" b="1"/>
              <a:t>ağrı</a:t>
            </a:r>
          </a:p>
          <a:p>
            <a:pPr lvl="1"/>
            <a:r>
              <a:rPr lang="tr-TR" sz="3600"/>
              <a:t>Karında</a:t>
            </a:r>
            <a:r>
              <a:rPr lang="tr-TR" sz="3600" b="1"/>
              <a:t> pulzatil kitle</a:t>
            </a:r>
          </a:p>
          <a:p>
            <a:pPr lvl="1"/>
            <a:r>
              <a:rPr lang="tr-TR" sz="3600"/>
              <a:t>Geçici </a:t>
            </a:r>
            <a:r>
              <a:rPr lang="tr-TR" sz="3600" b="1"/>
              <a:t>Hipotansiyon</a:t>
            </a:r>
            <a:r>
              <a:rPr lang="tr-TR" sz="3600"/>
              <a:t> ...... Şok</a:t>
            </a:r>
          </a:p>
          <a:p>
            <a:pPr lvl="1"/>
            <a:r>
              <a:rPr lang="tr-TR" sz="3600"/>
              <a:t>Karında hassasiyet</a:t>
            </a:r>
          </a:p>
          <a:p>
            <a:pPr lvl="1"/>
            <a:r>
              <a:rPr lang="tr-TR" sz="3600"/>
              <a:t>Geçici şuur kaybı/bayılma</a:t>
            </a:r>
          </a:p>
          <a:p>
            <a:pPr lvl="1"/>
            <a:endParaRPr lang="en-US" sz="3600"/>
          </a:p>
          <a:p>
            <a:endParaRPr lang="tr-T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yon Toplantı Odası">
  <a:themeElements>
    <a:clrScheme name="İyon Toplantı Odası">
      <a:dk1>
        <a:sysClr val="windowText" lastClr="000000"/>
      </a:dk1>
      <a:lt1>
        <a:sysClr val="window" lastClr="FFFFFF"/>
      </a:lt1>
      <a:dk2>
        <a:srgbClr val="3B3059"/>
      </a:dk2>
      <a:lt2>
        <a:srgbClr val="EBEBEB"/>
      </a:lt2>
      <a:accent1>
        <a:srgbClr val="B31166"/>
      </a:accent1>
      <a:accent2>
        <a:srgbClr val="E33D6F"/>
      </a:accent2>
      <a:accent3>
        <a:srgbClr val="E45F3C"/>
      </a:accent3>
      <a:accent4>
        <a:srgbClr val="E9943A"/>
      </a:accent4>
      <a:accent5>
        <a:srgbClr val="9B6BF2"/>
      </a:accent5>
      <a:accent6>
        <a:srgbClr val="D53DD0"/>
      </a:accent6>
      <a:hlink>
        <a:srgbClr val="8F8F8F"/>
      </a:hlink>
      <a:folHlink>
        <a:srgbClr val="A5A5A5"/>
      </a:folHlink>
    </a:clrScheme>
    <a:fontScheme name="İyon Toplantı Odası">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yon Toplantı Odası">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8000"/>
                <a:hueMod val="124000"/>
                <a:satMod val="148000"/>
                <a:lumMod val="124000"/>
              </a:schemeClr>
            </a:gs>
            <a:gs pos="100000">
              <a:schemeClr val="phClr">
                <a:shade val="76000"/>
                <a:hueMod val="89000"/>
                <a:satMod val="164000"/>
                <a:lumMod val="56000"/>
              </a:schemeClr>
            </a:gs>
          </a:gsLst>
          <a:path path="circle">
            <a:fillToRect l="45000" t="65000" r="125000" b="100000"/>
          </a:path>
        </a:gradFill>
        <a:blipFill rotWithShape="1">
          <a:blip xmlns:r="http://schemas.openxmlformats.org/officeDocument/2006/relationships" r:embed="rId1">
            <a:duotone>
              <a:schemeClr val="phClr">
                <a:shade val="69000"/>
                <a:hueMod val="91000"/>
                <a:satMod val="164000"/>
                <a:lumMod val="74000"/>
              </a:schemeClr>
              <a:schemeClr val="phClr">
                <a:hueMod val="124000"/>
                <a:satMod val="140000"/>
                <a:lumMod val="142000"/>
              </a:schemeClr>
            </a:duotone>
          </a:blip>
          <a:stretch/>
        </a:blipFill>
      </a:bgFillStyleLst>
    </a:fmtScheme>
  </a:themeElements>
  <a:objectDefaults/>
  <a:extraClrSchemeLst/>
  <a:extLst>
    <a:ext uri="{05A4C25C-085E-4340-85A3-A5531E510DB2}">
      <thm15:themeFamily xmlns:thm15="http://schemas.microsoft.com/office/thememl/2012/main" name="Ion Boardroom" id="{FC33163D-4339-46B1-8EED-24C834239D99}" vid="{B8502691-933B-45FE-8764-BA278511EF27}"/>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Ion Boardroom</Template>
  <TotalTime>1076</TotalTime>
  <Words>769</Words>
  <Application>Microsoft Macintosh PowerPoint</Application>
  <PresentationFormat>Ekran Gösterisi (4:3)</PresentationFormat>
  <Paragraphs>167</Paragraphs>
  <Slides>13</Slides>
  <Notes>7</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13</vt:i4>
      </vt:variant>
    </vt:vector>
  </HeadingPairs>
  <TitlesOfParts>
    <vt:vector size="19" baseType="lpstr">
      <vt:lpstr>Arial Black</vt:lpstr>
      <vt:lpstr>Century Gothic</vt:lpstr>
      <vt:lpstr>Wingdings</vt:lpstr>
      <vt:lpstr>Wingdings 3</vt:lpstr>
      <vt:lpstr>Arial</vt:lpstr>
      <vt:lpstr>İyon Toplantı Odası</vt:lpstr>
      <vt:lpstr>PowerPoint Sunusu</vt:lpstr>
      <vt:lpstr>PowerPoint Sunusu</vt:lpstr>
      <vt:lpstr>PowerPoint Sunusu</vt:lpstr>
      <vt:lpstr>PowerPoint Sunusu</vt:lpstr>
      <vt:lpstr>AAA</vt:lpstr>
      <vt:lpstr>KLİNİK TABLO</vt:lpstr>
      <vt:lpstr>TANI NASIL KESİNLEŞTİRİLİR?</vt:lpstr>
      <vt:lpstr>AAA TEDAVİSİ  Medikal tedavi/Takip </vt:lpstr>
      <vt:lpstr>RÜPTÜR</vt:lpstr>
      <vt:lpstr>AAA TEDAVİSİ  Cerrahi Tedavi</vt:lpstr>
      <vt:lpstr>AAA TEDAVİSİ - SONUÇLAR</vt:lpstr>
      <vt:lpstr>Visseral Arter Anevrizmaları </vt:lpstr>
      <vt:lpstr>Splenik Arter Anevrizmaları</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ANEVRİZMALAR</dc:title>
  <dc:creator>a</dc:creator>
  <cp:lastModifiedBy>Microsoft Office Kullanıcısı</cp:lastModifiedBy>
  <cp:revision>89</cp:revision>
  <dcterms:created xsi:type="dcterms:W3CDTF">2003-10-28T12:32:55Z</dcterms:created>
  <dcterms:modified xsi:type="dcterms:W3CDTF">2018-02-07T20:09:26Z</dcterms:modified>
</cp:coreProperties>
</file>