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11" autoAdjust="0"/>
    <p:restoredTop sz="94660"/>
  </p:normalViewPr>
  <p:slideViewPr>
    <p:cSldViewPr snapToGrid="0">
      <p:cViewPr varScale="1">
        <p:scale>
          <a:sx n="40" d="100"/>
          <a:sy n="40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AB9F66-A4F5-4730-B68C-281CEBBB2BA3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9EF34F6-F31C-4FFF-ADC9-386E3C521068}">
      <dgm:prSet/>
      <dgm:spPr/>
      <dgm:t>
        <a:bodyPr/>
        <a:lstStyle/>
        <a:p>
          <a:r>
            <a:rPr lang="tr-TR"/>
            <a:t>MAC adresi, ağ ethernet kartlarında(Network Interface Card-NIC) bulunan benzersiz (unique) bir tanıtıcı numaradır.</a:t>
          </a:r>
          <a:endParaRPr lang="en-US"/>
        </a:p>
      </dgm:t>
    </dgm:pt>
    <dgm:pt modelId="{122DBF50-B740-43CE-9CAA-7735B891CB64}" type="parTrans" cxnId="{EB269763-7AE7-4EBA-9C9A-018EB6A18C21}">
      <dgm:prSet/>
      <dgm:spPr/>
      <dgm:t>
        <a:bodyPr/>
        <a:lstStyle/>
        <a:p>
          <a:endParaRPr lang="en-US"/>
        </a:p>
      </dgm:t>
    </dgm:pt>
    <dgm:pt modelId="{20D1091C-38D5-46BA-AB45-ACFD2999DF9A}" type="sibTrans" cxnId="{EB269763-7AE7-4EBA-9C9A-018EB6A18C21}">
      <dgm:prSet/>
      <dgm:spPr/>
      <dgm:t>
        <a:bodyPr/>
        <a:lstStyle/>
        <a:p>
          <a:endParaRPr lang="en-US"/>
        </a:p>
      </dgm:t>
    </dgm:pt>
    <dgm:pt modelId="{BEB755E3-F396-4EBE-B935-92859F5796D4}">
      <dgm:prSet/>
      <dgm:spPr/>
      <dgm:t>
        <a:bodyPr/>
        <a:lstStyle/>
        <a:p>
          <a:r>
            <a:rPr lang="tr-TR"/>
            <a:t>MAC adresleri donanım üreticisi tarafından belirlenir ve henüz üretim aşamasındayken donanımlara tanımlanır.</a:t>
          </a:r>
          <a:endParaRPr lang="en-US"/>
        </a:p>
      </dgm:t>
    </dgm:pt>
    <dgm:pt modelId="{A6670186-5BE2-48C9-8401-0D19F45B3DED}" type="parTrans" cxnId="{D11264A7-D6F1-43F9-949A-448F3A050408}">
      <dgm:prSet/>
      <dgm:spPr/>
      <dgm:t>
        <a:bodyPr/>
        <a:lstStyle/>
        <a:p>
          <a:endParaRPr lang="en-US"/>
        </a:p>
      </dgm:t>
    </dgm:pt>
    <dgm:pt modelId="{0F2DA00B-6D64-454E-9BE5-1E41E5595199}" type="sibTrans" cxnId="{D11264A7-D6F1-43F9-949A-448F3A050408}">
      <dgm:prSet/>
      <dgm:spPr/>
      <dgm:t>
        <a:bodyPr/>
        <a:lstStyle/>
        <a:p>
          <a:endParaRPr lang="en-US"/>
        </a:p>
      </dgm:t>
    </dgm:pt>
    <dgm:pt modelId="{BEB9A42F-16E7-4683-A7C9-D8967C427E82}">
      <dgm:prSet/>
      <dgm:spPr/>
      <dgm:t>
        <a:bodyPr/>
        <a:lstStyle/>
        <a:p>
          <a:r>
            <a:rPr lang="tr-TR"/>
            <a:t>MAC adresi 48 bitlik bir numaradır.</a:t>
          </a:r>
          <a:endParaRPr lang="en-US"/>
        </a:p>
      </dgm:t>
    </dgm:pt>
    <dgm:pt modelId="{CE665B6E-552C-4847-9636-AD95C9DE9A2E}" type="parTrans" cxnId="{E4140F71-647C-40BB-8BA6-152F1260DCA2}">
      <dgm:prSet/>
      <dgm:spPr/>
      <dgm:t>
        <a:bodyPr/>
        <a:lstStyle/>
        <a:p>
          <a:endParaRPr lang="en-US"/>
        </a:p>
      </dgm:t>
    </dgm:pt>
    <dgm:pt modelId="{275D96CE-60ED-4C2F-AF87-8857408E354C}" type="sibTrans" cxnId="{E4140F71-647C-40BB-8BA6-152F1260DCA2}">
      <dgm:prSet/>
      <dgm:spPr/>
      <dgm:t>
        <a:bodyPr/>
        <a:lstStyle/>
        <a:p>
          <a:endParaRPr lang="en-US"/>
        </a:p>
      </dgm:t>
    </dgm:pt>
    <dgm:pt modelId="{3C935F86-61AB-49AC-92C5-DFA8A08A3BE2}">
      <dgm:prSet/>
      <dgm:spPr/>
      <dgm:t>
        <a:bodyPr/>
        <a:lstStyle/>
        <a:p>
          <a:r>
            <a:rPr lang="tr-TR"/>
            <a:t>İlk 24 bit üretici tarafından belirlenir. Son 24bit ise ağ kartı için benzersiz bir numaradır.</a:t>
          </a:r>
          <a:endParaRPr lang="en-US"/>
        </a:p>
      </dgm:t>
    </dgm:pt>
    <dgm:pt modelId="{9224217B-5F07-48F6-8364-45A754E34FF9}" type="parTrans" cxnId="{EA5296E5-D3D9-4774-A5F1-0974020ED1B7}">
      <dgm:prSet/>
      <dgm:spPr/>
      <dgm:t>
        <a:bodyPr/>
        <a:lstStyle/>
        <a:p>
          <a:endParaRPr lang="en-US"/>
        </a:p>
      </dgm:t>
    </dgm:pt>
    <dgm:pt modelId="{24C481C4-637D-4A38-B286-E5821FAE6A87}" type="sibTrans" cxnId="{EA5296E5-D3D9-4774-A5F1-0974020ED1B7}">
      <dgm:prSet/>
      <dgm:spPr/>
      <dgm:t>
        <a:bodyPr/>
        <a:lstStyle/>
        <a:p>
          <a:endParaRPr lang="en-US"/>
        </a:p>
      </dgm:t>
    </dgm:pt>
    <dgm:pt modelId="{1A5975E6-E138-4ABC-ACDD-BF43F1780A86}">
      <dgm:prSet/>
      <dgm:spPr/>
      <dgm:t>
        <a:bodyPr/>
        <a:lstStyle/>
        <a:p>
          <a:r>
            <a:rPr lang="tr-TR"/>
            <a:t>MAC adresleri global olarak benzersizdir. Bir ağ kartına atanan MAC adresi başka bir cihaza atanamaz.</a:t>
          </a:r>
          <a:endParaRPr lang="en-US"/>
        </a:p>
      </dgm:t>
    </dgm:pt>
    <dgm:pt modelId="{0568AA46-676C-41BC-BA26-4D3A139F1456}" type="parTrans" cxnId="{DE16C152-4AE6-42B9-9BAB-9B0B217136DC}">
      <dgm:prSet/>
      <dgm:spPr/>
      <dgm:t>
        <a:bodyPr/>
        <a:lstStyle/>
        <a:p>
          <a:endParaRPr lang="en-US"/>
        </a:p>
      </dgm:t>
    </dgm:pt>
    <dgm:pt modelId="{49350EA5-0D64-4BF0-8972-0AF8941D09F0}" type="sibTrans" cxnId="{DE16C152-4AE6-42B9-9BAB-9B0B217136DC}">
      <dgm:prSet/>
      <dgm:spPr/>
      <dgm:t>
        <a:bodyPr/>
        <a:lstStyle/>
        <a:p>
          <a:endParaRPr lang="en-US"/>
        </a:p>
      </dgm:t>
    </dgm:pt>
    <dgm:pt modelId="{D3092AB0-B238-4A74-A53C-47B8829D4939}">
      <dgm:prSet/>
      <dgm:spPr/>
      <dgm:t>
        <a:bodyPr/>
        <a:lstStyle/>
        <a:p>
          <a:r>
            <a:rPr lang="tr-TR"/>
            <a:t>Örnek MAC Adresi: 40-A3-CC-7B-73-0C</a:t>
          </a:r>
          <a:endParaRPr lang="en-US"/>
        </a:p>
      </dgm:t>
    </dgm:pt>
    <dgm:pt modelId="{0A6CD801-DBBC-4F2B-A0F7-E19BDB4B4DCE}" type="parTrans" cxnId="{E6ED5C9A-5020-4BC1-B000-5FE3F346B21F}">
      <dgm:prSet/>
      <dgm:spPr/>
      <dgm:t>
        <a:bodyPr/>
        <a:lstStyle/>
        <a:p>
          <a:endParaRPr lang="en-US"/>
        </a:p>
      </dgm:t>
    </dgm:pt>
    <dgm:pt modelId="{3BF73966-587A-4D95-8D0B-8F12502B169E}" type="sibTrans" cxnId="{E6ED5C9A-5020-4BC1-B000-5FE3F346B21F}">
      <dgm:prSet/>
      <dgm:spPr/>
      <dgm:t>
        <a:bodyPr/>
        <a:lstStyle/>
        <a:p>
          <a:endParaRPr lang="en-US"/>
        </a:p>
      </dgm:t>
    </dgm:pt>
    <dgm:pt modelId="{9BD8C4FE-6967-4E2F-8729-3C866BC080D0}" type="pres">
      <dgm:prSet presAssocID="{E2AB9F66-A4F5-4730-B68C-281CEBBB2BA3}" presName="vert0" presStyleCnt="0">
        <dgm:presLayoutVars>
          <dgm:dir/>
          <dgm:animOne val="branch"/>
          <dgm:animLvl val="lvl"/>
        </dgm:presLayoutVars>
      </dgm:prSet>
      <dgm:spPr/>
    </dgm:pt>
    <dgm:pt modelId="{950C5B99-CE5B-48CC-B797-FA433D85E79C}" type="pres">
      <dgm:prSet presAssocID="{E9EF34F6-F31C-4FFF-ADC9-386E3C521068}" presName="thickLine" presStyleLbl="alignNode1" presStyleIdx="0" presStyleCnt="6"/>
      <dgm:spPr/>
    </dgm:pt>
    <dgm:pt modelId="{ADDFD7BE-AF07-464B-94E0-16058CFF7EE1}" type="pres">
      <dgm:prSet presAssocID="{E9EF34F6-F31C-4FFF-ADC9-386E3C521068}" presName="horz1" presStyleCnt="0"/>
      <dgm:spPr/>
    </dgm:pt>
    <dgm:pt modelId="{EE2B8C7E-5F81-42E3-A162-D38FE065E468}" type="pres">
      <dgm:prSet presAssocID="{E9EF34F6-F31C-4FFF-ADC9-386E3C521068}" presName="tx1" presStyleLbl="revTx" presStyleIdx="0" presStyleCnt="6"/>
      <dgm:spPr/>
    </dgm:pt>
    <dgm:pt modelId="{0E44EFCC-E7AD-44B5-A916-A079A02E5766}" type="pres">
      <dgm:prSet presAssocID="{E9EF34F6-F31C-4FFF-ADC9-386E3C521068}" presName="vert1" presStyleCnt="0"/>
      <dgm:spPr/>
    </dgm:pt>
    <dgm:pt modelId="{BE130172-1355-4135-8799-5F9752EC686E}" type="pres">
      <dgm:prSet presAssocID="{BEB755E3-F396-4EBE-B935-92859F5796D4}" presName="thickLine" presStyleLbl="alignNode1" presStyleIdx="1" presStyleCnt="6"/>
      <dgm:spPr/>
    </dgm:pt>
    <dgm:pt modelId="{CD174BC0-A6CE-4904-94C7-FED48B76F374}" type="pres">
      <dgm:prSet presAssocID="{BEB755E3-F396-4EBE-B935-92859F5796D4}" presName="horz1" presStyleCnt="0"/>
      <dgm:spPr/>
    </dgm:pt>
    <dgm:pt modelId="{132BABA5-C4DE-4745-A512-C8CED591636E}" type="pres">
      <dgm:prSet presAssocID="{BEB755E3-F396-4EBE-B935-92859F5796D4}" presName="tx1" presStyleLbl="revTx" presStyleIdx="1" presStyleCnt="6"/>
      <dgm:spPr/>
    </dgm:pt>
    <dgm:pt modelId="{E5A8407F-C995-4A7C-97FC-7EFDADF17350}" type="pres">
      <dgm:prSet presAssocID="{BEB755E3-F396-4EBE-B935-92859F5796D4}" presName="vert1" presStyleCnt="0"/>
      <dgm:spPr/>
    </dgm:pt>
    <dgm:pt modelId="{0ABA300B-1D35-4B73-AD35-98338234F3AE}" type="pres">
      <dgm:prSet presAssocID="{BEB9A42F-16E7-4683-A7C9-D8967C427E82}" presName="thickLine" presStyleLbl="alignNode1" presStyleIdx="2" presStyleCnt="6"/>
      <dgm:spPr/>
    </dgm:pt>
    <dgm:pt modelId="{BEAB1FD6-0E4F-4FBA-B4AB-95EF57D386B4}" type="pres">
      <dgm:prSet presAssocID="{BEB9A42F-16E7-4683-A7C9-D8967C427E82}" presName="horz1" presStyleCnt="0"/>
      <dgm:spPr/>
    </dgm:pt>
    <dgm:pt modelId="{5EA0468E-05EF-40F6-B484-FA685E5655C9}" type="pres">
      <dgm:prSet presAssocID="{BEB9A42F-16E7-4683-A7C9-D8967C427E82}" presName="tx1" presStyleLbl="revTx" presStyleIdx="2" presStyleCnt="6"/>
      <dgm:spPr/>
    </dgm:pt>
    <dgm:pt modelId="{8BB6820F-6513-4885-B213-8C5EE630342B}" type="pres">
      <dgm:prSet presAssocID="{BEB9A42F-16E7-4683-A7C9-D8967C427E82}" presName="vert1" presStyleCnt="0"/>
      <dgm:spPr/>
    </dgm:pt>
    <dgm:pt modelId="{1490617C-4469-4E9E-A598-4D4CB300E623}" type="pres">
      <dgm:prSet presAssocID="{3C935F86-61AB-49AC-92C5-DFA8A08A3BE2}" presName="thickLine" presStyleLbl="alignNode1" presStyleIdx="3" presStyleCnt="6"/>
      <dgm:spPr/>
    </dgm:pt>
    <dgm:pt modelId="{1D9301D3-05D8-4B0B-AA22-ACE0D53EE9D0}" type="pres">
      <dgm:prSet presAssocID="{3C935F86-61AB-49AC-92C5-DFA8A08A3BE2}" presName="horz1" presStyleCnt="0"/>
      <dgm:spPr/>
    </dgm:pt>
    <dgm:pt modelId="{AD19EF2A-2F99-4865-A6C2-782D9C6CC4F6}" type="pres">
      <dgm:prSet presAssocID="{3C935F86-61AB-49AC-92C5-DFA8A08A3BE2}" presName="tx1" presStyleLbl="revTx" presStyleIdx="3" presStyleCnt="6"/>
      <dgm:spPr/>
    </dgm:pt>
    <dgm:pt modelId="{31389D06-E3DE-439C-AA4C-356B9FB8CC42}" type="pres">
      <dgm:prSet presAssocID="{3C935F86-61AB-49AC-92C5-DFA8A08A3BE2}" presName="vert1" presStyleCnt="0"/>
      <dgm:spPr/>
    </dgm:pt>
    <dgm:pt modelId="{DE66E9B0-D4D7-4EBC-83C1-593D6B1312F6}" type="pres">
      <dgm:prSet presAssocID="{1A5975E6-E138-4ABC-ACDD-BF43F1780A86}" presName="thickLine" presStyleLbl="alignNode1" presStyleIdx="4" presStyleCnt="6"/>
      <dgm:spPr/>
    </dgm:pt>
    <dgm:pt modelId="{7A978268-3295-45A8-83EF-A5E6C83F5CB0}" type="pres">
      <dgm:prSet presAssocID="{1A5975E6-E138-4ABC-ACDD-BF43F1780A86}" presName="horz1" presStyleCnt="0"/>
      <dgm:spPr/>
    </dgm:pt>
    <dgm:pt modelId="{66B0B188-51DD-4E83-825A-7CA9AF9786EE}" type="pres">
      <dgm:prSet presAssocID="{1A5975E6-E138-4ABC-ACDD-BF43F1780A86}" presName="tx1" presStyleLbl="revTx" presStyleIdx="4" presStyleCnt="6"/>
      <dgm:spPr/>
    </dgm:pt>
    <dgm:pt modelId="{FC71DACF-8E5D-466F-BE79-857FB7C959CA}" type="pres">
      <dgm:prSet presAssocID="{1A5975E6-E138-4ABC-ACDD-BF43F1780A86}" presName="vert1" presStyleCnt="0"/>
      <dgm:spPr/>
    </dgm:pt>
    <dgm:pt modelId="{B5F76674-599C-471D-A67D-D41110A4CD8E}" type="pres">
      <dgm:prSet presAssocID="{D3092AB0-B238-4A74-A53C-47B8829D4939}" presName="thickLine" presStyleLbl="alignNode1" presStyleIdx="5" presStyleCnt="6"/>
      <dgm:spPr/>
    </dgm:pt>
    <dgm:pt modelId="{A8A7ED03-EE1C-4674-ACE4-5878C676882A}" type="pres">
      <dgm:prSet presAssocID="{D3092AB0-B238-4A74-A53C-47B8829D4939}" presName="horz1" presStyleCnt="0"/>
      <dgm:spPr/>
    </dgm:pt>
    <dgm:pt modelId="{D4ED4D84-7AD0-4B93-9832-471486C8913F}" type="pres">
      <dgm:prSet presAssocID="{D3092AB0-B238-4A74-A53C-47B8829D4939}" presName="tx1" presStyleLbl="revTx" presStyleIdx="5" presStyleCnt="6"/>
      <dgm:spPr/>
    </dgm:pt>
    <dgm:pt modelId="{670E5DFA-F557-4A99-A2C8-802908EA277D}" type="pres">
      <dgm:prSet presAssocID="{D3092AB0-B238-4A74-A53C-47B8829D4939}" presName="vert1" presStyleCnt="0"/>
      <dgm:spPr/>
    </dgm:pt>
  </dgm:ptLst>
  <dgm:cxnLst>
    <dgm:cxn modelId="{EB269763-7AE7-4EBA-9C9A-018EB6A18C21}" srcId="{E2AB9F66-A4F5-4730-B68C-281CEBBB2BA3}" destId="{E9EF34F6-F31C-4FFF-ADC9-386E3C521068}" srcOrd="0" destOrd="0" parTransId="{122DBF50-B740-43CE-9CAA-7735B891CB64}" sibTransId="{20D1091C-38D5-46BA-AB45-ACFD2999DF9A}"/>
    <dgm:cxn modelId="{A76A7567-34CE-4952-8A1F-F8721D98D5D5}" type="presOf" srcId="{BEB755E3-F396-4EBE-B935-92859F5796D4}" destId="{132BABA5-C4DE-4745-A512-C8CED591636E}" srcOrd="0" destOrd="0" presId="urn:microsoft.com/office/officeart/2008/layout/LinedList"/>
    <dgm:cxn modelId="{5A73304D-0E8E-487C-B51D-6E0EC27314AA}" type="presOf" srcId="{BEB9A42F-16E7-4683-A7C9-D8967C427E82}" destId="{5EA0468E-05EF-40F6-B484-FA685E5655C9}" srcOrd="0" destOrd="0" presId="urn:microsoft.com/office/officeart/2008/layout/LinedList"/>
    <dgm:cxn modelId="{E4140F71-647C-40BB-8BA6-152F1260DCA2}" srcId="{E2AB9F66-A4F5-4730-B68C-281CEBBB2BA3}" destId="{BEB9A42F-16E7-4683-A7C9-D8967C427E82}" srcOrd="2" destOrd="0" parTransId="{CE665B6E-552C-4847-9636-AD95C9DE9A2E}" sibTransId="{275D96CE-60ED-4C2F-AF87-8857408E354C}"/>
    <dgm:cxn modelId="{DE16C152-4AE6-42B9-9BAB-9B0B217136DC}" srcId="{E2AB9F66-A4F5-4730-B68C-281CEBBB2BA3}" destId="{1A5975E6-E138-4ABC-ACDD-BF43F1780A86}" srcOrd="4" destOrd="0" parTransId="{0568AA46-676C-41BC-BA26-4D3A139F1456}" sibTransId="{49350EA5-0D64-4BF0-8972-0AF8941D09F0}"/>
    <dgm:cxn modelId="{2BA60553-CE44-4D01-891D-FFF96D6430EF}" type="presOf" srcId="{1A5975E6-E138-4ABC-ACDD-BF43F1780A86}" destId="{66B0B188-51DD-4E83-825A-7CA9AF9786EE}" srcOrd="0" destOrd="0" presId="urn:microsoft.com/office/officeart/2008/layout/LinedList"/>
    <dgm:cxn modelId="{4454927C-78B7-4E45-BECD-2D046470B805}" type="presOf" srcId="{E2AB9F66-A4F5-4730-B68C-281CEBBB2BA3}" destId="{9BD8C4FE-6967-4E2F-8729-3C866BC080D0}" srcOrd="0" destOrd="0" presId="urn:microsoft.com/office/officeart/2008/layout/LinedList"/>
    <dgm:cxn modelId="{88989C98-FB56-4E09-9454-E0D6DF3F12D4}" type="presOf" srcId="{3C935F86-61AB-49AC-92C5-DFA8A08A3BE2}" destId="{AD19EF2A-2F99-4865-A6C2-782D9C6CC4F6}" srcOrd="0" destOrd="0" presId="urn:microsoft.com/office/officeart/2008/layout/LinedList"/>
    <dgm:cxn modelId="{E6ED5C9A-5020-4BC1-B000-5FE3F346B21F}" srcId="{E2AB9F66-A4F5-4730-B68C-281CEBBB2BA3}" destId="{D3092AB0-B238-4A74-A53C-47B8829D4939}" srcOrd="5" destOrd="0" parTransId="{0A6CD801-DBBC-4F2B-A0F7-E19BDB4B4DCE}" sibTransId="{3BF73966-587A-4D95-8D0B-8F12502B169E}"/>
    <dgm:cxn modelId="{D11264A7-D6F1-43F9-949A-448F3A050408}" srcId="{E2AB9F66-A4F5-4730-B68C-281CEBBB2BA3}" destId="{BEB755E3-F396-4EBE-B935-92859F5796D4}" srcOrd="1" destOrd="0" parTransId="{A6670186-5BE2-48C9-8401-0D19F45B3DED}" sibTransId="{0F2DA00B-6D64-454E-9BE5-1E41E5595199}"/>
    <dgm:cxn modelId="{65B71EB1-5B06-47FF-931D-5E8B00781D89}" type="presOf" srcId="{E9EF34F6-F31C-4FFF-ADC9-386E3C521068}" destId="{EE2B8C7E-5F81-42E3-A162-D38FE065E468}" srcOrd="0" destOrd="0" presId="urn:microsoft.com/office/officeart/2008/layout/LinedList"/>
    <dgm:cxn modelId="{AC9C14D7-A2D0-464B-9FDB-CB219A756C76}" type="presOf" srcId="{D3092AB0-B238-4A74-A53C-47B8829D4939}" destId="{D4ED4D84-7AD0-4B93-9832-471486C8913F}" srcOrd="0" destOrd="0" presId="urn:microsoft.com/office/officeart/2008/layout/LinedList"/>
    <dgm:cxn modelId="{EA5296E5-D3D9-4774-A5F1-0974020ED1B7}" srcId="{E2AB9F66-A4F5-4730-B68C-281CEBBB2BA3}" destId="{3C935F86-61AB-49AC-92C5-DFA8A08A3BE2}" srcOrd="3" destOrd="0" parTransId="{9224217B-5F07-48F6-8364-45A754E34FF9}" sibTransId="{24C481C4-637D-4A38-B286-E5821FAE6A87}"/>
    <dgm:cxn modelId="{BA2B32B1-30B0-497A-BCFE-B65F5D9D9681}" type="presParOf" srcId="{9BD8C4FE-6967-4E2F-8729-3C866BC080D0}" destId="{950C5B99-CE5B-48CC-B797-FA433D85E79C}" srcOrd="0" destOrd="0" presId="urn:microsoft.com/office/officeart/2008/layout/LinedList"/>
    <dgm:cxn modelId="{67E634FA-8E13-415E-85E8-D41B420A3418}" type="presParOf" srcId="{9BD8C4FE-6967-4E2F-8729-3C866BC080D0}" destId="{ADDFD7BE-AF07-464B-94E0-16058CFF7EE1}" srcOrd="1" destOrd="0" presId="urn:microsoft.com/office/officeart/2008/layout/LinedList"/>
    <dgm:cxn modelId="{91319860-1FFA-4D71-B652-EA3EDCBFD651}" type="presParOf" srcId="{ADDFD7BE-AF07-464B-94E0-16058CFF7EE1}" destId="{EE2B8C7E-5F81-42E3-A162-D38FE065E468}" srcOrd="0" destOrd="0" presId="urn:microsoft.com/office/officeart/2008/layout/LinedList"/>
    <dgm:cxn modelId="{E3B7E6AF-41BE-48F8-BC3C-8991016EA920}" type="presParOf" srcId="{ADDFD7BE-AF07-464B-94E0-16058CFF7EE1}" destId="{0E44EFCC-E7AD-44B5-A916-A079A02E5766}" srcOrd="1" destOrd="0" presId="urn:microsoft.com/office/officeart/2008/layout/LinedList"/>
    <dgm:cxn modelId="{18CEDCE5-8BFB-4EE8-A85B-230F2F7E5218}" type="presParOf" srcId="{9BD8C4FE-6967-4E2F-8729-3C866BC080D0}" destId="{BE130172-1355-4135-8799-5F9752EC686E}" srcOrd="2" destOrd="0" presId="urn:microsoft.com/office/officeart/2008/layout/LinedList"/>
    <dgm:cxn modelId="{F06941A4-A94C-4892-97B3-F8CC2AA9E3AB}" type="presParOf" srcId="{9BD8C4FE-6967-4E2F-8729-3C866BC080D0}" destId="{CD174BC0-A6CE-4904-94C7-FED48B76F374}" srcOrd="3" destOrd="0" presId="urn:microsoft.com/office/officeart/2008/layout/LinedList"/>
    <dgm:cxn modelId="{441EE14E-BC9F-41A2-AEA9-29C624284CA7}" type="presParOf" srcId="{CD174BC0-A6CE-4904-94C7-FED48B76F374}" destId="{132BABA5-C4DE-4745-A512-C8CED591636E}" srcOrd="0" destOrd="0" presId="urn:microsoft.com/office/officeart/2008/layout/LinedList"/>
    <dgm:cxn modelId="{BF4AD7A2-5109-4870-BEB6-C98A832CF8E5}" type="presParOf" srcId="{CD174BC0-A6CE-4904-94C7-FED48B76F374}" destId="{E5A8407F-C995-4A7C-97FC-7EFDADF17350}" srcOrd="1" destOrd="0" presId="urn:microsoft.com/office/officeart/2008/layout/LinedList"/>
    <dgm:cxn modelId="{72299B69-3999-4D74-A61B-AD53572F543E}" type="presParOf" srcId="{9BD8C4FE-6967-4E2F-8729-3C866BC080D0}" destId="{0ABA300B-1D35-4B73-AD35-98338234F3AE}" srcOrd="4" destOrd="0" presId="urn:microsoft.com/office/officeart/2008/layout/LinedList"/>
    <dgm:cxn modelId="{5FD7953C-2641-44F0-B262-FB909514F489}" type="presParOf" srcId="{9BD8C4FE-6967-4E2F-8729-3C866BC080D0}" destId="{BEAB1FD6-0E4F-4FBA-B4AB-95EF57D386B4}" srcOrd="5" destOrd="0" presId="urn:microsoft.com/office/officeart/2008/layout/LinedList"/>
    <dgm:cxn modelId="{BF394544-0A0C-448F-8819-2BE719996A68}" type="presParOf" srcId="{BEAB1FD6-0E4F-4FBA-B4AB-95EF57D386B4}" destId="{5EA0468E-05EF-40F6-B484-FA685E5655C9}" srcOrd="0" destOrd="0" presId="urn:microsoft.com/office/officeart/2008/layout/LinedList"/>
    <dgm:cxn modelId="{899EECF5-4256-4FFC-A8F2-05C001C0EDEB}" type="presParOf" srcId="{BEAB1FD6-0E4F-4FBA-B4AB-95EF57D386B4}" destId="{8BB6820F-6513-4885-B213-8C5EE630342B}" srcOrd="1" destOrd="0" presId="urn:microsoft.com/office/officeart/2008/layout/LinedList"/>
    <dgm:cxn modelId="{40FA8433-0579-48F7-B235-A7669A29E36B}" type="presParOf" srcId="{9BD8C4FE-6967-4E2F-8729-3C866BC080D0}" destId="{1490617C-4469-4E9E-A598-4D4CB300E623}" srcOrd="6" destOrd="0" presId="urn:microsoft.com/office/officeart/2008/layout/LinedList"/>
    <dgm:cxn modelId="{47CBC29F-957A-462F-951C-CCFFDD56ACFB}" type="presParOf" srcId="{9BD8C4FE-6967-4E2F-8729-3C866BC080D0}" destId="{1D9301D3-05D8-4B0B-AA22-ACE0D53EE9D0}" srcOrd="7" destOrd="0" presId="urn:microsoft.com/office/officeart/2008/layout/LinedList"/>
    <dgm:cxn modelId="{26808928-1637-4046-84A6-6C6D787BF01F}" type="presParOf" srcId="{1D9301D3-05D8-4B0B-AA22-ACE0D53EE9D0}" destId="{AD19EF2A-2F99-4865-A6C2-782D9C6CC4F6}" srcOrd="0" destOrd="0" presId="urn:microsoft.com/office/officeart/2008/layout/LinedList"/>
    <dgm:cxn modelId="{AA32997C-BAD8-413F-98A5-903F2FEAD7CA}" type="presParOf" srcId="{1D9301D3-05D8-4B0B-AA22-ACE0D53EE9D0}" destId="{31389D06-E3DE-439C-AA4C-356B9FB8CC42}" srcOrd="1" destOrd="0" presId="urn:microsoft.com/office/officeart/2008/layout/LinedList"/>
    <dgm:cxn modelId="{CABC8203-3453-4253-9955-FC091E09C6C7}" type="presParOf" srcId="{9BD8C4FE-6967-4E2F-8729-3C866BC080D0}" destId="{DE66E9B0-D4D7-4EBC-83C1-593D6B1312F6}" srcOrd="8" destOrd="0" presId="urn:microsoft.com/office/officeart/2008/layout/LinedList"/>
    <dgm:cxn modelId="{F9C0698D-6F7E-43BC-B138-BB53417B1338}" type="presParOf" srcId="{9BD8C4FE-6967-4E2F-8729-3C866BC080D0}" destId="{7A978268-3295-45A8-83EF-A5E6C83F5CB0}" srcOrd="9" destOrd="0" presId="urn:microsoft.com/office/officeart/2008/layout/LinedList"/>
    <dgm:cxn modelId="{A52F0FD0-921A-442F-A822-DAD87BAF0608}" type="presParOf" srcId="{7A978268-3295-45A8-83EF-A5E6C83F5CB0}" destId="{66B0B188-51DD-4E83-825A-7CA9AF9786EE}" srcOrd="0" destOrd="0" presId="urn:microsoft.com/office/officeart/2008/layout/LinedList"/>
    <dgm:cxn modelId="{FF1E722E-D488-4D28-962A-FDEE17213814}" type="presParOf" srcId="{7A978268-3295-45A8-83EF-A5E6C83F5CB0}" destId="{FC71DACF-8E5D-466F-BE79-857FB7C959CA}" srcOrd="1" destOrd="0" presId="urn:microsoft.com/office/officeart/2008/layout/LinedList"/>
    <dgm:cxn modelId="{13B03847-4A15-47B4-BBAB-DC414E8B5133}" type="presParOf" srcId="{9BD8C4FE-6967-4E2F-8729-3C866BC080D0}" destId="{B5F76674-599C-471D-A67D-D41110A4CD8E}" srcOrd="10" destOrd="0" presId="urn:microsoft.com/office/officeart/2008/layout/LinedList"/>
    <dgm:cxn modelId="{4CE94E69-C932-4120-8253-96BAF3DDC844}" type="presParOf" srcId="{9BD8C4FE-6967-4E2F-8729-3C866BC080D0}" destId="{A8A7ED03-EE1C-4674-ACE4-5878C676882A}" srcOrd="11" destOrd="0" presId="urn:microsoft.com/office/officeart/2008/layout/LinedList"/>
    <dgm:cxn modelId="{455FD8B9-D6BF-4E34-8317-741C161DC98A}" type="presParOf" srcId="{A8A7ED03-EE1C-4674-ACE4-5878C676882A}" destId="{D4ED4D84-7AD0-4B93-9832-471486C8913F}" srcOrd="0" destOrd="0" presId="urn:microsoft.com/office/officeart/2008/layout/LinedList"/>
    <dgm:cxn modelId="{75B28550-A8FC-445C-9168-685FA402AD47}" type="presParOf" srcId="{A8A7ED03-EE1C-4674-ACE4-5878C676882A}" destId="{670E5DFA-F557-4A99-A2C8-802908EA277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B13E40-1602-4A2E-B0B7-A61363579FC0}" type="doc">
      <dgm:prSet loTypeId="urn:microsoft.com/office/officeart/2008/layout/LinedList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2AEF645-AC4C-4885-AB33-8CB93CD48DF3}">
      <dgm:prSet/>
      <dgm:spPr/>
      <dgm:t>
        <a:bodyPr/>
        <a:lstStyle/>
        <a:p>
          <a:r>
            <a:rPr lang="tr-TR"/>
            <a:t>Yerel ağlara bağlantı Ethernet arayüzene sahip ağ kartları ile sağlanır. Bu arayüzler birbirleri ile haberleşebilmek için MAC adreslerini kullanır.</a:t>
          </a:r>
          <a:endParaRPr lang="en-US"/>
        </a:p>
      </dgm:t>
    </dgm:pt>
    <dgm:pt modelId="{41587745-DC42-437C-AC7E-FEE99A5D3CFB}" type="parTrans" cxnId="{77708325-A33A-4D25-8A53-6E704CE6AD9C}">
      <dgm:prSet/>
      <dgm:spPr/>
      <dgm:t>
        <a:bodyPr/>
        <a:lstStyle/>
        <a:p>
          <a:endParaRPr lang="en-US"/>
        </a:p>
      </dgm:t>
    </dgm:pt>
    <dgm:pt modelId="{4CFFB0C4-8C08-481C-B420-CE5AA27785B9}" type="sibTrans" cxnId="{77708325-A33A-4D25-8A53-6E704CE6AD9C}">
      <dgm:prSet/>
      <dgm:spPr/>
      <dgm:t>
        <a:bodyPr/>
        <a:lstStyle/>
        <a:p>
          <a:endParaRPr lang="en-US"/>
        </a:p>
      </dgm:t>
    </dgm:pt>
    <dgm:pt modelId="{08F16EBB-B7A8-4B3B-A90A-F1F4E7A048E6}">
      <dgm:prSet/>
      <dgm:spPr/>
      <dgm:t>
        <a:bodyPr/>
        <a:lstStyle/>
        <a:p>
          <a:r>
            <a:rPr lang="tr-TR"/>
            <a:t>Yerel ağda haberleşmenin sağlanabilmesi için cihazların MAC adreslerinin bilinmesi gereklidir.</a:t>
          </a:r>
          <a:endParaRPr lang="en-US"/>
        </a:p>
      </dgm:t>
    </dgm:pt>
    <dgm:pt modelId="{E0DBDF1B-9F83-47E5-B912-41BCA338AFE7}" type="parTrans" cxnId="{E4420BD9-6FCD-429D-B598-14698A2E1217}">
      <dgm:prSet/>
      <dgm:spPr/>
      <dgm:t>
        <a:bodyPr/>
        <a:lstStyle/>
        <a:p>
          <a:endParaRPr lang="en-US"/>
        </a:p>
      </dgm:t>
    </dgm:pt>
    <dgm:pt modelId="{2DF9BEA0-37D6-4FDF-8647-9BBFF104C111}" type="sibTrans" cxnId="{E4420BD9-6FCD-429D-B598-14698A2E1217}">
      <dgm:prSet/>
      <dgm:spPr/>
      <dgm:t>
        <a:bodyPr/>
        <a:lstStyle/>
        <a:p>
          <a:endParaRPr lang="en-US"/>
        </a:p>
      </dgm:t>
    </dgm:pt>
    <dgm:pt modelId="{7182057A-7B4F-4702-947C-7A5C18C4A5DD}">
      <dgm:prSet/>
      <dgm:spPr/>
      <dgm:t>
        <a:bodyPr/>
        <a:lstStyle/>
        <a:p>
          <a:r>
            <a:rPr lang="tr-TR"/>
            <a:t>ARP (Adres Çözümleme Protokolü), IP’si bilinen bir cihazın fiziksel adresinin(MAC adresi) bulunması için kullanılan bir protokoldür.</a:t>
          </a:r>
          <a:endParaRPr lang="en-US"/>
        </a:p>
      </dgm:t>
    </dgm:pt>
    <dgm:pt modelId="{1419BA68-098B-47A4-B642-F5E9FCD3A116}" type="parTrans" cxnId="{41AB5C52-CE7E-4C04-B297-547B3877503D}">
      <dgm:prSet/>
      <dgm:spPr/>
      <dgm:t>
        <a:bodyPr/>
        <a:lstStyle/>
        <a:p>
          <a:endParaRPr lang="en-US"/>
        </a:p>
      </dgm:t>
    </dgm:pt>
    <dgm:pt modelId="{4D2EC101-BE69-4E0A-AFE9-A6005658C85F}" type="sibTrans" cxnId="{41AB5C52-CE7E-4C04-B297-547B3877503D}">
      <dgm:prSet/>
      <dgm:spPr/>
      <dgm:t>
        <a:bodyPr/>
        <a:lstStyle/>
        <a:p>
          <a:endParaRPr lang="en-US"/>
        </a:p>
      </dgm:t>
    </dgm:pt>
    <dgm:pt modelId="{AE7FCDF3-DCBA-42E7-8717-7B345007E85B}" type="pres">
      <dgm:prSet presAssocID="{AEB13E40-1602-4A2E-B0B7-A61363579FC0}" presName="vert0" presStyleCnt="0">
        <dgm:presLayoutVars>
          <dgm:dir/>
          <dgm:animOne val="branch"/>
          <dgm:animLvl val="lvl"/>
        </dgm:presLayoutVars>
      </dgm:prSet>
      <dgm:spPr/>
    </dgm:pt>
    <dgm:pt modelId="{AD1E623B-F89A-4314-9335-3FE56F1D1F5A}" type="pres">
      <dgm:prSet presAssocID="{42AEF645-AC4C-4885-AB33-8CB93CD48DF3}" presName="thickLine" presStyleLbl="alignNode1" presStyleIdx="0" presStyleCnt="3"/>
      <dgm:spPr/>
    </dgm:pt>
    <dgm:pt modelId="{F0C2ED75-884D-41F7-9D04-F371F2730F41}" type="pres">
      <dgm:prSet presAssocID="{42AEF645-AC4C-4885-AB33-8CB93CD48DF3}" presName="horz1" presStyleCnt="0"/>
      <dgm:spPr/>
    </dgm:pt>
    <dgm:pt modelId="{BDBBA366-EC4C-45F5-98DE-A446C92F7E22}" type="pres">
      <dgm:prSet presAssocID="{42AEF645-AC4C-4885-AB33-8CB93CD48DF3}" presName="tx1" presStyleLbl="revTx" presStyleIdx="0" presStyleCnt="3"/>
      <dgm:spPr/>
    </dgm:pt>
    <dgm:pt modelId="{9492080F-7141-4106-9952-C70571D70495}" type="pres">
      <dgm:prSet presAssocID="{42AEF645-AC4C-4885-AB33-8CB93CD48DF3}" presName="vert1" presStyleCnt="0"/>
      <dgm:spPr/>
    </dgm:pt>
    <dgm:pt modelId="{7954CAB0-F24B-4D04-AB17-B88899BE898B}" type="pres">
      <dgm:prSet presAssocID="{08F16EBB-B7A8-4B3B-A90A-F1F4E7A048E6}" presName="thickLine" presStyleLbl="alignNode1" presStyleIdx="1" presStyleCnt="3"/>
      <dgm:spPr/>
    </dgm:pt>
    <dgm:pt modelId="{F82B6584-07C9-46D4-82BF-B373262B5964}" type="pres">
      <dgm:prSet presAssocID="{08F16EBB-B7A8-4B3B-A90A-F1F4E7A048E6}" presName="horz1" presStyleCnt="0"/>
      <dgm:spPr/>
    </dgm:pt>
    <dgm:pt modelId="{67D998AD-97F0-4484-AD81-D3C79A6E28A5}" type="pres">
      <dgm:prSet presAssocID="{08F16EBB-B7A8-4B3B-A90A-F1F4E7A048E6}" presName="tx1" presStyleLbl="revTx" presStyleIdx="1" presStyleCnt="3"/>
      <dgm:spPr/>
    </dgm:pt>
    <dgm:pt modelId="{749820C5-39FB-44B4-87C3-8D09D448A411}" type="pres">
      <dgm:prSet presAssocID="{08F16EBB-B7A8-4B3B-A90A-F1F4E7A048E6}" presName="vert1" presStyleCnt="0"/>
      <dgm:spPr/>
    </dgm:pt>
    <dgm:pt modelId="{0266108E-9EA3-4741-9373-F350ACF8A974}" type="pres">
      <dgm:prSet presAssocID="{7182057A-7B4F-4702-947C-7A5C18C4A5DD}" presName="thickLine" presStyleLbl="alignNode1" presStyleIdx="2" presStyleCnt="3"/>
      <dgm:spPr/>
    </dgm:pt>
    <dgm:pt modelId="{EDAD8BD9-8F80-423B-83D2-3144F534F467}" type="pres">
      <dgm:prSet presAssocID="{7182057A-7B4F-4702-947C-7A5C18C4A5DD}" presName="horz1" presStyleCnt="0"/>
      <dgm:spPr/>
    </dgm:pt>
    <dgm:pt modelId="{12D0A7ED-0897-4242-B617-07ABBAE0DDE8}" type="pres">
      <dgm:prSet presAssocID="{7182057A-7B4F-4702-947C-7A5C18C4A5DD}" presName="tx1" presStyleLbl="revTx" presStyleIdx="2" presStyleCnt="3"/>
      <dgm:spPr/>
    </dgm:pt>
    <dgm:pt modelId="{25F38B2B-EA8C-4875-8942-A3BC4A71F2C4}" type="pres">
      <dgm:prSet presAssocID="{7182057A-7B4F-4702-947C-7A5C18C4A5DD}" presName="vert1" presStyleCnt="0"/>
      <dgm:spPr/>
    </dgm:pt>
  </dgm:ptLst>
  <dgm:cxnLst>
    <dgm:cxn modelId="{77708325-A33A-4D25-8A53-6E704CE6AD9C}" srcId="{AEB13E40-1602-4A2E-B0B7-A61363579FC0}" destId="{42AEF645-AC4C-4885-AB33-8CB93CD48DF3}" srcOrd="0" destOrd="0" parTransId="{41587745-DC42-437C-AC7E-FEE99A5D3CFB}" sibTransId="{4CFFB0C4-8C08-481C-B420-CE5AA27785B9}"/>
    <dgm:cxn modelId="{91437D3E-FCA4-4B81-9306-B6ABDF52F80B}" type="presOf" srcId="{42AEF645-AC4C-4885-AB33-8CB93CD48DF3}" destId="{BDBBA366-EC4C-45F5-98DE-A446C92F7E22}" srcOrd="0" destOrd="0" presId="urn:microsoft.com/office/officeart/2008/layout/LinedList"/>
    <dgm:cxn modelId="{41AB5C52-CE7E-4C04-B297-547B3877503D}" srcId="{AEB13E40-1602-4A2E-B0B7-A61363579FC0}" destId="{7182057A-7B4F-4702-947C-7A5C18C4A5DD}" srcOrd="2" destOrd="0" parTransId="{1419BA68-098B-47A4-B642-F5E9FCD3A116}" sibTransId="{4D2EC101-BE69-4E0A-AFE9-A6005658C85F}"/>
    <dgm:cxn modelId="{1B782576-B679-43ED-BFDD-5D86EFACB6B0}" type="presOf" srcId="{08F16EBB-B7A8-4B3B-A90A-F1F4E7A048E6}" destId="{67D998AD-97F0-4484-AD81-D3C79A6E28A5}" srcOrd="0" destOrd="0" presId="urn:microsoft.com/office/officeart/2008/layout/LinedList"/>
    <dgm:cxn modelId="{1F6F1878-EFEB-43AA-9205-5223D5BA8256}" type="presOf" srcId="{AEB13E40-1602-4A2E-B0B7-A61363579FC0}" destId="{AE7FCDF3-DCBA-42E7-8717-7B345007E85B}" srcOrd="0" destOrd="0" presId="urn:microsoft.com/office/officeart/2008/layout/LinedList"/>
    <dgm:cxn modelId="{E4420BD9-6FCD-429D-B598-14698A2E1217}" srcId="{AEB13E40-1602-4A2E-B0B7-A61363579FC0}" destId="{08F16EBB-B7A8-4B3B-A90A-F1F4E7A048E6}" srcOrd="1" destOrd="0" parTransId="{E0DBDF1B-9F83-47E5-B912-41BCA338AFE7}" sibTransId="{2DF9BEA0-37D6-4FDF-8647-9BBFF104C111}"/>
    <dgm:cxn modelId="{A0EE19F1-9983-4575-8ADB-F86A88E48723}" type="presOf" srcId="{7182057A-7B4F-4702-947C-7A5C18C4A5DD}" destId="{12D0A7ED-0897-4242-B617-07ABBAE0DDE8}" srcOrd="0" destOrd="0" presId="urn:microsoft.com/office/officeart/2008/layout/LinedList"/>
    <dgm:cxn modelId="{D4347B44-2DD0-4FEE-8DA8-C01E5AC5535C}" type="presParOf" srcId="{AE7FCDF3-DCBA-42E7-8717-7B345007E85B}" destId="{AD1E623B-F89A-4314-9335-3FE56F1D1F5A}" srcOrd="0" destOrd="0" presId="urn:microsoft.com/office/officeart/2008/layout/LinedList"/>
    <dgm:cxn modelId="{B46E9097-3BF3-4BF6-97B7-B4961C8C56A3}" type="presParOf" srcId="{AE7FCDF3-DCBA-42E7-8717-7B345007E85B}" destId="{F0C2ED75-884D-41F7-9D04-F371F2730F41}" srcOrd="1" destOrd="0" presId="urn:microsoft.com/office/officeart/2008/layout/LinedList"/>
    <dgm:cxn modelId="{91D01057-2232-4E34-872A-A8C6BE3A18EB}" type="presParOf" srcId="{F0C2ED75-884D-41F7-9D04-F371F2730F41}" destId="{BDBBA366-EC4C-45F5-98DE-A446C92F7E22}" srcOrd="0" destOrd="0" presId="urn:microsoft.com/office/officeart/2008/layout/LinedList"/>
    <dgm:cxn modelId="{8727EBF5-DB70-4A94-882B-DB06EB800059}" type="presParOf" srcId="{F0C2ED75-884D-41F7-9D04-F371F2730F41}" destId="{9492080F-7141-4106-9952-C70571D70495}" srcOrd="1" destOrd="0" presId="urn:microsoft.com/office/officeart/2008/layout/LinedList"/>
    <dgm:cxn modelId="{8B0E9C76-7504-4EFF-B132-E15B9DA2609D}" type="presParOf" srcId="{AE7FCDF3-DCBA-42E7-8717-7B345007E85B}" destId="{7954CAB0-F24B-4D04-AB17-B88899BE898B}" srcOrd="2" destOrd="0" presId="urn:microsoft.com/office/officeart/2008/layout/LinedList"/>
    <dgm:cxn modelId="{7AD4334E-DD4B-4776-AAE2-9231B66301C0}" type="presParOf" srcId="{AE7FCDF3-DCBA-42E7-8717-7B345007E85B}" destId="{F82B6584-07C9-46D4-82BF-B373262B5964}" srcOrd="3" destOrd="0" presId="urn:microsoft.com/office/officeart/2008/layout/LinedList"/>
    <dgm:cxn modelId="{457EC25E-4DD3-4D80-88B6-F9432761318D}" type="presParOf" srcId="{F82B6584-07C9-46D4-82BF-B373262B5964}" destId="{67D998AD-97F0-4484-AD81-D3C79A6E28A5}" srcOrd="0" destOrd="0" presId="urn:microsoft.com/office/officeart/2008/layout/LinedList"/>
    <dgm:cxn modelId="{8AEFCB3F-0AB4-42CC-8C15-A9348469B319}" type="presParOf" srcId="{F82B6584-07C9-46D4-82BF-B373262B5964}" destId="{749820C5-39FB-44B4-87C3-8D09D448A411}" srcOrd="1" destOrd="0" presId="urn:microsoft.com/office/officeart/2008/layout/LinedList"/>
    <dgm:cxn modelId="{C76C7D10-13DA-495B-8B0C-20653BF245B7}" type="presParOf" srcId="{AE7FCDF3-DCBA-42E7-8717-7B345007E85B}" destId="{0266108E-9EA3-4741-9373-F350ACF8A974}" srcOrd="4" destOrd="0" presId="urn:microsoft.com/office/officeart/2008/layout/LinedList"/>
    <dgm:cxn modelId="{A9E40839-477E-4B99-B436-4280D5240F49}" type="presParOf" srcId="{AE7FCDF3-DCBA-42E7-8717-7B345007E85B}" destId="{EDAD8BD9-8F80-423B-83D2-3144F534F467}" srcOrd="5" destOrd="0" presId="urn:microsoft.com/office/officeart/2008/layout/LinedList"/>
    <dgm:cxn modelId="{E9D7A816-2CF6-4142-80EF-E89ED8AC956C}" type="presParOf" srcId="{EDAD8BD9-8F80-423B-83D2-3144F534F467}" destId="{12D0A7ED-0897-4242-B617-07ABBAE0DDE8}" srcOrd="0" destOrd="0" presId="urn:microsoft.com/office/officeart/2008/layout/LinedList"/>
    <dgm:cxn modelId="{CEFB9928-C9F4-4D2A-8373-81189F71BFC3}" type="presParOf" srcId="{EDAD8BD9-8F80-423B-83D2-3144F534F467}" destId="{25F38B2B-EA8C-4875-8942-A3BC4A71F2C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FD1278-AF2D-42BA-91C6-DC637C22FCF6}" type="doc">
      <dgm:prSet loTypeId="urn:microsoft.com/office/officeart/2008/layout/LinedList" loCatId="list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9993D493-F37E-409E-B064-9DCFAD1686D7}">
      <dgm:prSet/>
      <dgm:spPr/>
      <dgm:t>
        <a:bodyPr/>
        <a:lstStyle/>
        <a:p>
          <a:r>
            <a:rPr lang="tr-TR"/>
            <a:t>Ağda IP’si bilinen ama MAC adresi bilinmeyen bir cihaz varsa bütün ağa arp isteği( arp request) gönderilir.</a:t>
          </a:r>
          <a:endParaRPr lang="en-US"/>
        </a:p>
      </dgm:t>
    </dgm:pt>
    <dgm:pt modelId="{FB25C4E7-6F00-42EA-BFA4-AE9272B4AC19}" type="parTrans" cxnId="{9E90CCCA-4B72-4CD2-B90B-CA29AF1B8392}">
      <dgm:prSet/>
      <dgm:spPr/>
      <dgm:t>
        <a:bodyPr/>
        <a:lstStyle/>
        <a:p>
          <a:endParaRPr lang="en-US"/>
        </a:p>
      </dgm:t>
    </dgm:pt>
    <dgm:pt modelId="{6064235C-8867-4A75-B4A7-E3B6AE1DC169}" type="sibTrans" cxnId="{9E90CCCA-4B72-4CD2-B90B-CA29AF1B8392}">
      <dgm:prSet/>
      <dgm:spPr/>
      <dgm:t>
        <a:bodyPr/>
        <a:lstStyle/>
        <a:p>
          <a:endParaRPr lang="en-US"/>
        </a:p>
      </dgm:t>
    </dgm:pt>
    <dgm:pt modelId="{1E2C5889-B154-4292-B5C6-76C6AD813DF3}">
      <dgm:prSet/>
      <dgm:spPr/>
      <dgm:t>
        <a:bodyPr/>
        <a:lstStyle/>
        <a:p>
          <a:r>
            <a:rPr lang="tr-TR"/>
            <a:t>Alıcının fiziksel adresi bilinmediğinden tüm ağa yayın yapan (broadcast) bir paket yollanır ve isteğin bütün ağa ulaşması sağlanır.</a:t>
          </a:r>
          <a:endParaRPr lang="en-US"/>
        </a:p>
      </dgm:t>
    </dgm:pt>
    <dgm:pt modelId="{0CE74177-AA7B-4BC6-B50E-370133A64E08}" type="parTrans" cxnId="{3F980C1C-4045-445A-812B-B22300D3C988}">
      <dgm:prSet/>
      <dgm:spPr/>
      <dgm:t>
        <a:bodyPr/>
        <a:lstStyle/>
        <a:p>
          <a:endParaRPr lang="en-US"/>
        </a:p>
      </dgm:t>
    </dgm:pt>
    <dgm:pt modelId="{7048BDFB-8E34-4ACA-BF76-9DFA7E7C682E}" type="sibTrans" cxnId="{3F980C1C-4045-445A-812B-B22300D3C988}">
      <dgm:prSet/>
      <dgm:spPr/>
      <dgm:t>
        <a:bodyPr/>
        <a:lstStyle/>
        <a:p>
          <a:endParaRPr lang="en-US"/>
        </a:p>
      </dgm:t>
    </dgm:pt>
    <dgm:pt modelId="{DCEEE235-6035-44E0-AC18-68D8AB626170}">
      <dgm:prSet/>
      <dgm:spPr/>
      <dgm:t>
        <a:bodyPr/>
        <a:lstStyle/>
        <a:p>
          <a:r>
            <a:rPr lang="tr-TR"/>
            <a:t>Bu isteğe cevap olarak sadece ilgili IP adresine sahip cihaz MAC adresini de içeren bir arp reply paketi gönderir. Bu şekilde IP’si bilinen bir cihazın MAC adresi öğrenilmiş olur.</a:t>
          </a:r>
          <a:endParaRPr lang="en-US"/>
        </a:p>
      </dgm:t>
    </dgm:pt>
    <dgm:pt modelId="{9D18B7DA-024D-4C62-9296-468F5C9AD425}" type="parTrans" cxnId="{6FA1EA13-9438-4A41-88B0-AF6C6447B6BC}">
      <dgm:prSet/>
      <dgm:spPr/>
      <dgm:t>
        <a:bodyPr/>
        <a:lstStyle/>
        <a:p>
          <a:endParaRPr lang="en-US"/>
        </a:p>
      </dgm:t>
    </dgm:pt>
    <dgm:pt modelId="{C8898B63-7962-4605-88F8-1A985465C36B}" type="sibTrans" cxnId="{6FA1EA13-9438-4A41-88B0-AF6C6447B6BC}">
      <dgm:prSet/>
      <dgm:spPr/>
      <dgm:t>
        <a:bodyPr/>
        <a:lstStyle/>
        <a:p>
          <a:endParaRPr lang="en-US"/>
        </a:p>
      </dgm:t>
    </dgm:pt>
    <dgm:pt modelId="{B3DA3E75-007E-46F3-9795-B9FAE80940D3}" type="pres">
      <dgm:prSet presAssocID="{8CFD1278-AF2D-42BA-91C6-DC637C22FCF6}" presName="vert0" presStyleCnt="0">
        <dgm:presLayoutVars>
          <dgm:dir/>
          <dgm:animOne val="branch"/>
          <dgm:animLvl val="lvl"/>
        </dgm:presLayoutVars>
      </dgm:prSet>
      <dgm:spPr/>
    </dgm:pt>
    <dgm:pt modelId="{0452F4B4-C805-4F34-B2CD-F72358FF8AD0}" type="pres">
      <dgm:prSet presAssocID="{9993D493-F37E-409E-B064-9DCFAD1686D7}" presName="thickLine" presStyleLbl="alignNode1" presStyleIdx="0" presStyleCnt="3"/>
      <dgm:spPr/>
    </dgm:pt>
    <dgm:pt modelId="{E5D1C061-E4A4-4837-8536-C3FD22FD27AA}" type="pres">
      <dgm:prSet presAssocID="{9993D493-F37E-409E-B064-9DCFAD1686D7}" presName="horz1" presStyleCnt="0"/>
      <dgm:spPr/>
    </dgm:pt>
    <dgm:pt modelId="{60B86A37-8400-4EEF-B751-D696E1EC9CA2}" type="pres">
      <dgm:prSet presAssocID="{9993D493-F37E-409E-B064-9DCFAD1686D7}" presName="tx1" presStyleLbl="revTx" presStyleIdx="0" presStyleCnt="3"/>
      <dgm:spPr/>
    </dgm:pt>
    <dgm:pt modelId="{2E7DF3A5-1815-4D50-889F-FC5A27BFC55F}" type="pres">
      <dgm:prSet presAssocID="{9993D493-F37E-409E-B064-9DCFAD1686D7}" presName="vert1" presStyleCnt="0"/>
      <dgm:spPr/>
    </dgm:pt>
    <dgm:pt modelId="{042CD36E-E984-41BB-AF1E-E5C0B86BF845}" type="pres">
      <dgm:prSet presAssocID="{1E2C5889-B154-4292-B5C6-76C6AD813DF3}" presName="thickLine" presStyleLbl="alignNode1" presStyleIdx="1" presStyleCnt="3"/>
      <dgm:spPr/>
    </dgm:pt>
    <dgm:pt modelId="{66771DAD-4DE5-4C40-BFB7-78945C7C0921}" type="pres">
      <dgm:prSet presAssocID="{1E2C5889-B154-4292-B5C6-76C6AD813DF3}" presName="horz1" presStyleCnt="0"/>
      <dgm:spPr/>
    </dgm:pt>
    <dgm:pt modelId="{0C1AF687-D9D5-48E5-AE86-127685C0DA08}" type="pres">
      <dgm:prSet presAssocID="{1E2C5889-B154-4292-B5C6-76C6AD813DF3}" presName="tx1" presStyleLbl="revTx" presStyleIdx="1" presStyleCnt="3"/>
      <dgm:spPr/>
    </dgm:pt>
    <dgm:pt modelId="{233797FC-AFF1-43B2-9D64-D16E463316D3}" type="pres">
      <dgm:prSet presAssocID="{1E2C5889-B154-4292-B5C6-76C6AD813DF3}" presName="vert1" presStyleCnt="0"/>
      <dgm:spPr/>
    </dgm:pt>
    <dgm:pt modelId="{67C60B80-8EC1-4597-8484-A06A44CD61D1}" type="pres">
      <dgm:prSet presAssocID="{DCEEE235-6035-44E0-AC18-68D8AB626170}" presName="thickLine" presStyleLbl="alignNode1" presStyleIdx="2" presStyleCnt="3"/>
      <dgm:spPr/>
    </dgm:pt>
    <dgm:pt modelId="{B99D4A27-DE4D-49FC-B822-94676C6B05E1}" type="pres">
      <dgm:prSet presAssocID="{DCEEE235-6035-44E0-AC18-68D8AB626170}" presName="horz1" presStyleCnt="0"/>
      <dgm:spPr/>
    </dgm:pt>
    <dgm:pt modelId="{1070A99C-06BB-4F39-BBAC-AA9FB0DC70BF}" type="pres">
      <dgm:prSet presAssocID="{DCEEE235-6035-44E0-AC18-68D8AB626170}" presName="tx1" presStyleLbl="revTx" presStyleIdx="2" presStyleCnt="3"/>
      <dgm:spPr/>
    </dgm:pt>
    <dgm:pt modelId="{DD907454-09E7-4548-8C96-5C7C9916FBBD}" type="pres">
      <dgm:prSet presAssocID="{DCEEE235-6035-44E0-AC18-68D8AB626170}" presName="vert1" presStyleCnt="0"/>
      <dgm:spPr/>
    </dgm:pt>
  </dgm:ptLst>
  <dgm:cxnLst>
    <dgm:cxn modelId="{6FA1EA13-9438-4A41-88B0-AF6C6447B6BC}" srcId="{8CFD1278-AF2D-42BA-91C6-DC637C22FCF6}" destId="{DCEEE235-6035-44E0-AC18-68D8AB626170}" srcOrd="2" destOrd="0" parTransId="{9D18B7DA-024D-4C62-9296-468F5C9AD425}" sibTransId="{C8898B63-7962-4605-88F8-1A985465C36B}"/>
    <dgm:cxn modelId="{94AA791A-2B0F-4AEA-8FC6-C24624A5324E}" type="presOf" srcId="{1E2C5889-B154-4292-B5C6-76C6AD813DF3}" destId="{0C1AF687-D9D5-48E5-AE86-127685C0DA08}" srcOrd="0" destOrd="0" presId="urn:microsoft.com/office/officeart/2008/layout/LinedList"/>
    <dgm:cxn modelId="{3F980C1C-4045-445A-812B-B22300D3C988}" srcId="{8CFD1278-AF2D-42BA-91C6-DC637C22FCF6}" destId="{1E2C5889-B154-4292-B5C6-76C6AD813DF3}" srcOrd="1" destOrd="0" parTransId="{0CE74177-AA7B-4BC6-B50E-370133A64E08}" sibTransId="{7048BDFB-8E34-4ACA-BF76-9DFA7E7C682E}"/>
    <dgm:cxn modelId="{8F93722D-6778-4856-85A7-015D100E6513}" type="presOf" srcId="{9993D493-F37E-409E-B064-9DCFAD1686D7}" destId="{60B86A37-8400-4EEF-B751-D696E1EC9CA2}" srcOrd="0" destOrd="0" presId="urn:microsoft.com/office/officeart/2008/layout/LinedList"/>
    <dgm:cxn modelId="{8DE0B963-6445-472D-975F-896D71E00EE2}" type="presOf" srcId="{DCEEE235-6035-44E0-AC18-68D8AB626170}" destId="{1070A99C-06BB-4F39-BBAC-AA9FB0DC70BF}" srcOrd="0" destOrd="0" presId="urn:microsoft.com/office/officeart/2008/layout/LinedList"/>
    <dgm:cxn modelId="{9E90CCCA-4B72-4CD2-B90B-CA29AF1B8392}" srcId="{8CFD1278-AF2D-42BA-91C6-DC637C22FCF6}" destId="{9993D493-F37E-409E-B064-9DCFAD1686D7}" srcOrd="0" destOrd="0" parTransId="{FB25C4E7-6F00-42EA-BFA4-AE9272B4AC19}" sibTransId="{6064235C-8867-4A75-B4A7-E3B6AE1DC169}"/>
    <dgm:cxn modelId="{29FFB8FE-58B8-4CDC-9B83-B1EE026BC2FD}" type="presOf" srcId="{8CFD1278-AF2D-42BA-91C6-DC637C22FCF6}" destId="{B3DA3E75-007E-46F3-9795-B9FAE80940D3}" srcOrd="0" destOrd="0" presId="urn:microsoft.com/office/officeart/2008/layout/LinedList"/>
    <dgm:cxn modelId="{8873E2D6-366F-4E3C-A686-3327D9454FD3}" type="presParOf" srcId="{B3DA3E75-007E-46F3-9795-B9FAE80940D3}" destId="{0452F4B4-C805-4F34-B2CD-F72358FF8AD0}" srcOrd="0" destOrd="0" presId="urn:microsoft.com/office/officeart/2008/layout/LinedList"/>
    <dgm:cxn modelId="{77B08B11-81E3-4153-8FBF-F6BE28074EB8}" type="presParOf" srcId="{B3DA3E75-007E-46F3-9795-B9FAE80940D3}" destId="{E5D1C061-E4A4-4837-8536-C3FD22FD27AA}" srcOrd="1" destOrd="0" presId="urn:microsoft.com/office/officeart/2008/layout/LinedList"/>
    <dgm:cxn modelId="{A1F922A8-4D96-4764-868D-841BB5340A20}" type="presParOf" srcId="{E5D1C061-E4A4-4837-8536-C3FD22FD27AA}" destId="{60B86A37-8400-4EEF-B751-D696E1EC9CA2}" srcOrd="0" destOrd="0" presId="urn:microsoft.com/office/officeart/2008/layout/LinedList"/>
    <dgm:cxn modelId="{AF404991-30ED-489C-822C-B83D9F632F52}" type="presParOf" srcId="{E5D1C061-E4A4-4837-8536-C3FD22FD27AA}" destId="{2E7DF3A5-1815-4D50-889F-FC5A27BFC55F}" srcOrd="1" destOrd="0" presId="urn:microsoft.com/office/officeart/2008/layout/LinedList"/>
    <dgm:cxn modelId="{6CAE1CB2-1DBD-4281-AD7B-B1E3BA1A961E}" type="presParOf" srcId="{B3DA3E75-007E-46F3-9795-B9FAE80940D3}" destId="{042CD36E-E984-41BB-AF1E-E5C0B86BF845}" srcOrd="2" destOrd="0" presId="urn:microsoft.com/office/officeart/2008/layout/LinedList"/>
    <dgm:cxn modelId="{046B6074-E01F-4DD2-AECA-D2BCD192A0B8}" type="presParOf" srcId="{B3DA3E75-007E-46F3-9795-B9FAE80940D3}" destId="{66771DAD-4DE5-4C40-BFB7-78945C7C0921}" srcOrd="3" destOrd="0" presId="urn:microsoft.com/office/officeart/2008/layout/LinedList"/>
    <dgm:cxn modelId="{99BE20AF-318E-4367-8E03-FB2146BBB37E}" type="presParOf" srcId="{66771DAD-4DE5-4C40-BFB7-78945C7C0921}" destId="{0C1AF687-D9D5-48E5-AE86-127685C0DA08}" srcOrd="0" destOrd="0" presId="urn:microsoft.com/office/officeart/2008/layout/LinedList"/>
    <dgm:cxn modelId="{8DE8E7DA-BB92-41CC-910F-354184D6B408}" type="presParOf" srcId="{66771DAD-4DE5-4C40-BFB7-78945C7C0921}" destId="{233797FC-AFF1-43B2-9D64-D16E463316D3}" srcOrd="1" destOrd="0" presId="urn:microsoft.com/office/officeart/2008/layout/LinedList"/>
    <dgm:cxn modelId="{9DB207B4-4FA2-44B6-885B-C58845C97706}" type="presParOf" srcId="{B3DA3E75-007E-46F3-9795-B9FAE80940D3}" destId="{67C60B80-8EC1-4597-8484-A06A44CD61D1}" srcOrd="4" destOrd="0" presId="urn:microsoft.com/office/officeart/2008/layout/LinedList"/>
    <dgm:cxn modelId="{19FD98A2-3DEC-4131-A686-09E0579FF0FD}" type="presParOf" srcId="{B3DA3E75-007E-46F3-9795-B9FAE80940D3}" destId="{B99D4A27-DE4D-49FC-B822-94676C6B05E1}" srcOrd="5" destOrd="0" presId="urn:microsoft.com/office/officeart/2008/layout/LinedList"/>
    <dgm:cxn modelId="{24EACA07-E552-4792-8E03-FAC9122778F5}" type="presParOf" srcId="{B99D4A27-DE4D-49FC-B822-94676C6B05E1}" destId="{1070A99C-06BB-4F39-BBAC-AA9FB0DC70BF}" srcOrd="0" destOrd="0" presId="urn:microsoft.com/office/officeart/2008/layout/LinedList"/>
    <dgm:cxn modelId="{77F496DE-6CB8-4B15-B02A-E9DF77594BDF}" type="presParOf" srcId="{B99D4A27-DE4D-49FC-B822-94676C6B05E1}" destId="{DD907454-09E7-4548-8C96-5C7C9916FBB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C5B99-CE5B-48CC-B797-FA433D85E79C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2B8C7E-5F81-42E3-A162-D38FE065E468}">
      <dsp:nvSpPr>
        <dsp:cNvPr id="0" name=""/>
        <dsp:cNvSpPr/>
      </dsp:nvSpPr>
      <dsp:spPr>
        <a:xfrm>
          <a:off x="0" y="212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MAC adresi, ağ ethernet kartlarında(Network Interface Card-NIC) bulunan benzersiz (unique) bir tanıtıcı numaradır.</a:t>
          </a:r>
          <a:endParaRPr lang="en-US" sz="2000" kern="1200"/>
        </a:p>
      </dsp:txBody>
      <dsp:txXfrm>
        <a:off x="0" y="2124"/>
        <a:ext cx="10515600" cy="724514"/>
      </dsp:txXfrm>
    </dsp:sp>
    <dsp:sp modelId="{BE130172-1355-4135-8799-5F9752EC686E}">
      <dsp:nvSpPr>
        <dsp:cNvPr id="0" name=""/>
        <dsp:cNvSpPr/>
      </dsp:nvSpPr>
      <dsp:spPr>
        <a:xfrm>
          <a:off x="0" y="726639"/>
          <a:ext cx="105156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BABA5-C4DE-4745-A512-C8CED591636E}">
      <dsp:nvSpPr>
        <dsp:cNvPr id="0" name=""/>
        <dsp:cNvSpPr/>
      </dsp:nvSpPr>
      <dsp:spPr>
        <a:xfrm>
          <a:off x="0" y="72663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MAC adresleri donanım üreticisi tarafından belirlenir ve henüz üretim aşamasındayken donanımlara tanımlanır.</a:t>
          </a:r>
          <a:endParaRPr lang="en-US" sz="2000" kern="1200"/>
        </a:p>
      </dsp:txBody>
      <dsp:txXfrm>
        <a:off x="0" y="726639"/>
        <a:ext cx="10515600" cy="724514"/>
      </dsp:txXfrm>
    </dsp:sp>
    <dsp:sp modelId="{0ABA300B-1D35-4B73-AD35-98338234F3AE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A0468E-05EF-40F6-B484-FA685E5655C9}">
      <dsp:nvSpPr>
        <dsp:cNvPr id="0" name=""/>
        <dsp:cNvSpPr/>
      </dsp:nvSpPr>
      <dsp:spPr>
        <a:xfrm>
          <a:off x="0" y="1451154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MAC adresi 48 bitlik bir numaradır.</a:t>
          </a:r>
          <a:endParaRPr lang="en-US" sz="2000" kern="1200"/>
        </a:p>
      </dsp:txBody>
      <dsp:txXfrm>
        <a:off x="0" y="1451154"/>
        <a:ext cx="10515600" cy="724514"/>
      </dsp:txXfrm>
    </dsp:sp>
    <dsp:sp modelId="{1490617C-4469-4E9E-A598-4D4CB300E623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9EF2A-2F99-4865-A6C2-782D9C6CC4F6}">
      <dsp:nvSpPr>
        <dsp:cNvPr id="0" name=""/>
        <dsp:cNvSpPr/>
      </dsp:nvSpPr>
      <dsp:spPr>
        <a:xfrm>
          <a:off x="0" y="2175669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İlk 24 bit üretici tarafından belirlenir. Son 24bit ise ağ kartı için benzersiz bir numaradır.</a:t>
          </a:r>
          <a:endParaRPr lang="en-US" sz="2000" kern="1200"/>
        </a:p>
      </dsp:txBody>
      <dsp:txXfrm>
        <a:off x="0" y="2175669"/>
        <a:ext cx="10515600" cy="724514"/>
      </dsp:txXfrm>
    </dsp:sp>
    <dsp:sp modelId="{DE66E9B0-D4D7-4EBC-83C1-593D6B1312F6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B0B188-51DD-4E83-825A-7CA9AF9786EE}">
      <dsp:nvSpPr>
        <dsp:cNvPr id="0" name=""/>
        <dsp:cNvSpPr/>
      </dsp:nvSpPr>
      <dsp:spPr>
        <a:xfrm>
          <a:off x="0" y="2900183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MAC adresleri global olarak benzersizdir. Bir ağ kartına atanan MAC adresi başka bir cihaza atanamaz.</a:t>
          </a:r>
          <a:endParaRPr lang="en-US" sz="2000" kern="1200"/>
        </a:p>
      </dsp:txBody>
      <dsp:txXfrm>
        <a:off x="0" y="2900183"/>
        <a:ext cx="10515600" cy="724514"/>
      </dsp:txXfrm>
    </dsp:sp>
    <dsp:sp modelId="{B5F76674-599C-471D-A67D-D41110A4CD8E}">
      <dsp:nvSpPr>
        <dsp:cNvPr id="0" name=""/>
        <dsp:cNvSpPr/>
      </dsp:nvSpPr>
      <dsp:spPr>
        <a:xfrm>
          <a:off x="0" y="3624698"/>
          <a:ext cx="105156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ED4D84-7AD0-4B93-9832-471486C8913F}">
      <dsp:nvSpPr>
        <dsp:cNvPr id="0" name=""/>
        <dsp:cNvSpPr/>
      </dsp:nvSpPr>
      <dsp:spPr>
        <a:xfrm>
          <a:off x="0" y="3624698"/>
          <a:ext cx="10515600" cy="7245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/>
            <a:t>Örnek MAC Adresi: 40-A3-CC-7B-73-0C</a:t>
          </a:r>
          <a:endParaRPr lang="en-US" sz="2000" kern="1200"/>
        </a:p>
      </dsp:txBody>
      <dsp:txXfrm>
        <a:off x="0" y="3624698"/>
        <a:ext cx="10515600" cy="724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1E623B-F89A-4314-9335-3FE56F1D1F5A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BBA366-EC4C-45F5-98DE-A446C92F7E22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Yerel ağlara bağlantı Ethernet arayüzene sahip ağ kartları ile sağlanır. Bu arayüzler birbirleri ile haberleşebilmek için MAC adreslerini kullanır.</a:t>
          </a:r>
          <a:endParaRPr lang="en-US" sz="2900" kern="1200"/>
        </a:p>
      </dsp:txBody>
      <dsp:txXfrm>
        <a:off x="0" y="2124"/>
        <a:ext cx="10515600" cy="1449029"/>
      </dsp:txXfrm>
    </dsp:sp>
    <dsp:sp modelId="{7954CAB0-F24B-4D04-AB17-B88899BE898B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7D998AD-97F0-4484-AD81-D3C79A6E28A5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Yerel ağda haberleşmenin sağlanabilmesi için cihazların MAC adreslerinin bilinmesi gereklidir.</a:t>
          </a:r>
          <a:endParaRPr lang="en-US" sz="2900" kern="1200"/>
        </a:p>
      </dsp:txBody>
      <dsp:txXfrm>
        <a:off x="0" y="1451154"/>
        <a:ext cx="10515600" cy="1449029"/>
      </dsp:txXfrm>
    </dsp:sp>
    <dsp:sp modelId="{0266108E-9EA3-4741-9373-F350ACF8A974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2D0A7ED-0897-4242-B617-07ABBAE0DDE8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ARP (Adres Çözümleme Protokolü), IP’si bilinen bir cihazın fiziksel adresinin(MAC adresi) bulunması için kullanılan bir protokoldür.</a:t>
          </a:r>
          <a:endParaRPr lang="en-US" sz="2900" kern="1200"/>
        </a:p>
      </dsp:txBody>
      <dsp:txXfrm>
        <a:off x="0" y="2900183"/>
        <a:ext cx="10515600" cy="14490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52F4B4-C805-4F34-B2CD-F72358FF8AD0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0B86A37-8400-4EEF-B751-D696E1EC9CA2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Ağda IP’si bilinen ama MAC adresi bilinmeyen bir cihaz varsa bütün ağa arp isteği( arp request) gönderilir.</a:t>
          </a:r>
          <a:endParaRPr lang="en-US" sz="2900" kern="1200"/>
        </a:p>
      </dsp:txBody>
      <dsp:txXfrm>
        <a:off x="0" y="2124"/>
        <a:ext cx="10515600" cy="1449029"/>
      </dsp:txXfrm>
    </dsp:sp>
    <dsp:sp modelId="{042CD36E-E984-41BB-AF1E-E5C0B86BF845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C1AF687-D9D5-48E5-AE86-127685C0DA08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Alıcının fiziksel adresi bilinmediğinden tüm ağa yayın yapan (broadcast) bir paket yollanır ve isteğin bütün ağa ulaşması sağlanır.</a:t>
          </a:r>
          <a:endParaRPr lang="en-US" sz="2900" kern="1200"/>
        </a:p>
      </dsp:txBody>
      <dsp:txXfrm>
        <a:off x="0" y="1451154"/>
        <a:ext cx="10515600" cy="1449029"/>
      </dsp:txXfrm>
    </dsp:sp>
    <dsp:sp modelId="{67C60B80-8EC1-4597-8484-A06A44CD61D1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70A99C-06BB-4F39-BBAC-AA9FB0DC70BF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/>
            <a:t>Bu isteğe cevap olarak sadece ilgili IP adresine sahip cihaz MAC adresini de içeren bir arp reply paketi gönderir. Bu şekilde IP’si bilinen bir cihazın MAC adresi öğrenilmiş olur.</a:t>
          </a:r>
          <a:endParaRPr lang="en-US" sz="2900" kern="1200"/>
        </a:p>
      </dsp:txBody>
      <dsp:txXfrm>
        <a:off x="0" y="2900183"/>
        <a:ext cx="105156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>
            <a:extLst>
              <a:ext uri="{FF2B5EF4-FFF2-40B4-BE49-F238E27FC236}">
                <a16:creationId xmlns:a16="http://schemas.microsoft.com/office/drawing/2014/main" id="{8ECC4CA2-C280-4B69-BCBF-62F8F3C8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45809"/>
            <a:ext cx="10525432" cy="154452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>
                <a:latin typeface="+mn-lt"/>
              </a:rPr>
              <a:t>MAC ADRESİ &amp; ARP</a:t>
            </a:r>
            <a:r>
              <a:rPr lang="en-US" sz="4800" b="1" dirty="0"/>
              <a:t>	</a:t>
            </a:r>
            <a:endParaRPr lang="en-US" sz="4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" name="Freeform 14">
            <a:extLst>
              <a:ext uri="{FF2B5EF4-FFF2-40B4-BE49-F238E27FC236}">
                <a16:creationId xmlns:a16="http://schemas.microsoft.com/office/drawing/2014/main" id="{C66F2F30-5DC0-44A0-BFA6-E12F46ED16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85872F57-7F42-4F97-8391-DDC8D0054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39" y="0"/>
            <a:ext cx="7094160" cy="2130952"/>
          </a:xfrm>
          <a:custGeom>
            <a:avLst/>
            <a:gdLst>
              <a:gd name="connsiteX0" fmla="*/ 4417853 w 7094160"/>
              <a:gd name="connsiteY0" fmla="*/ 0 h 2130952"/>
              <a:gd name="connsiteX1" fmla="*/ 7094160 w 7094160"/>
              <a:gd name="connsiteY1" fmla="*/ 0 h 2130952"/>
              <a:gd name="connsiteX2" fmla="*/ 7094160 w 7094160"/>
              <a:gd name="connsiteY2" fmla="*/ 2130552 h 2130952"/>
              <a:gd name="connsiteX3" fmla="*/ 5920619 w 7094160"/>
              <a:gd name="connsiteY3" fmla="*/ 2130552 h 2130952"/>
              <a:gd name="connsiteX4" fmla="*/ 5920619 w 7094160"/>
              <a:gd name="connsiteY4" fmla="*/ 2130952 h 2130952"/>
              <a:gd name="connsiteX5" fmla="*/ 2729249 w 7094160"/>
              <a:gd name="connsiteY5" fmla="*/ 2130952 h 2130952"/>
              <a:gd name="connsiteX6" fmla="*/ 2574304 w 7094160"/>
              <a:gd name="connsiteY6" fmla="*/ 2130952 h 2130952"/>
              <a:gd name="connsiteX7" fmla="*/ 0 w 7094160"/>
              <a:gd name="connsiteY7" fmla="*/ 2130952 h 2130952"/>
              <a:gd name="connsiteX8" fmla="*/ 983648 w 7094160"/>
              <a:gd name="connsiteY8" fmla="*/ 1 h 2130952"/>
              <a:gd name="connsiteX9" fmla="*/ 4417853 w 7094160"/>
              <a:gd name="connsiteY9" fmla="*/ 1 h 21309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94160" h="2130952">
                <a:moveTo>
                  <a:pt x="4417853" y="0"/>
                </a:moveTo>
                <a:lnTo>
                  <a:pt x="7094160" y="0"/>
                </a:lnTo>
                <a:lnTo>
                  <a:pt x="7094160" y="2130552"/>
                </a:lnTo>
                <a:lnTo>
                  <a:pt x="5920619" y="2130552"/>
                </a:lnTo>
                <a:lnTo>
                  <a:pt x="5920619" y="2130952"/>
                </a:lnTo>
                <a:lnTo>
                  <a:pt x="2729249" y="2130952"/>
                </a:lnTo>
                <a:lnTo>
                  <a:pt x="2574304" y="2130952"/>
                </a:lnTo>
                <a:lnTo>
                  <a:pt x="0" y="2130952"/>
                </a:lnTo>
                <a:lnTo>
                  <a:pt x="983648" y="1"/>
                </a:lnTo>
                <a:lnTo>
                  <a:pt x="4417853" y="1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04DC2037-48A0-4F22-B9D4-8EAEBC780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49721" y="4682920"/>
            <a:ext cx="4522796" cy="2175080"/>
          </a:xfrm>
          <a:custGeom>
            <a:avLst/>
            <a:gdLst>
              <a:gd name="connsiteX0" fmla="*/ 3515449 w 4522796"/>
              <a:gd name="connsiteY0" fmla="*/ 0 h 2175080"/>
              <a:gd name="connsiteX1" fmla="*/ 0 w 4522796"/>
              <a:gd name="connsiteY1" fmla="*/ 0 h 2175080"/>
              <a:gd name="connsiteX2" fmla="*/ 0 w 4522796"/>
              <a:gd name="connsiteY2" fmla="*/ 2175080 h 2175080"/>
              <a:gd name="connsiteX3" fmla="*/ 4522796 w 4522796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2175080">
                <a:moveTo>
                  <a:pt x="3515449" y="0"/>
                </a:moveTo>
                <a:lnTo>
                  <a:pt x="0" y="0"/>
                </a:lnTo>
                <a:lnTo>
                  <a:pt x="0" y="2175080"/>
                </a:lnTo>
                <a:lnTo>
                  <a:pt x="4522796" y="217508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0006CBFD-ADA0-43D1-9332-9C34CA1C7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2920"/>
            <a:ext cx="5925190" cy="2175080"/>
          </a:xfrm>
          <a:custGeom>
            <a:avLst/>
            <a:gdLst>
              <a:gd name="connsiteX0" fmla="*/ 1007347 w 5925190"/>
              <a:gd name="connsiteY0" fmla="*/ 0 h 2175080"/>
              <a:gd name="connsiteX1" fmla="*/ 5925190 w 5925190"/>
              <a:gd name="connsiteY1" fmla="*/ 0 h 2175080"/>
              <a:gd name="connsiteX2" fmla="*/ 5925190 w 5925190"/>
              <a:gd name="connsiteY2" fmla="*/ 2175080 h 2175080"/>
              <a:gd name="connsiteX3" fmla="*/ 0 w 5925190"/>
              <a:gd name="connsiteY3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5080">
                <a:moveTo>
                  <a:pt x="1007347" y="0"/>
                </a:moveTo>
                <a:lnTo>
                  <a:pt x="5925190" y="0"/>
                </a:lnTo>
                <a:lnTo>
                  <a:pt x="5925190" y="2175080"/>
                </a:lnTo>
                <a:lnTo>
                  <a:pt x="0" y="21750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2B931666-F28F-45F3-A074-66D2272D5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2920"/>
            <a:ext cx="7114535" cy="2175080"/>
          </a:xfrm>
          <a:custGeom>
            <a:avLst/>
            <a:gdLst>
              <a:gd name="connsiteX0" fmla="*/ 0 w 7114535"/>
              <a:gd name="connsiteY0" fmla="*/ 0 h 2175080"/>
              <a:gd name="connsiteX1" fmla="*/ 1189345 w 7114535"/>
              <a:gd name="connsiteY1" fmla="*/ 0 h 2175080"/>
              <a:gd name="connsiteX2" fmla="*/ 7114535 w 7114535"/>
              <a:gd name="connsiteY2" fmla="*/ 0 h 2175080"/>
              <a:gd name="connsiteX3" fmla="*/ 6107188 w 7114535"/>
              <a:gd name="connsiteY3" fmla="*/ 2175080 h 2175080"/>
              <a:gd name="connsiteX4" fmla="*/ 1189345 w 7114535"/>
              <a:gd name="connsiteY4" fmla="*/ 2175080 h 2175080"/>
              <a:gd name="connsiteX5" fmla="*/ 0 w 7114535"/>
              <a:gd name="connsiteY5" fmla="*/ 2175080 h 2175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4535" h="2175080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107188" y="2175080"/>
                </a:lnTo>
                <a:lnTo>
                  <a:pt x="1189345" y="2175080"/>
                </a:lnTo>
                <a:lnTo>
                  <a:pt x="0" y="2175080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63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E2326C4C-EF45-4086-9EAA-9304D34C7F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12499" r="7251" b="934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2227F07B-228A-41BD-AC50-CDA7BAEDA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>
                <a:latin typeface="+mn-lt"/>
              </a:rPr>
              <a:t>MAC ADRESİ</a:t>
            </a:r>
          </a:p>
        </p:txBody>
      </p:sp>
      <p:pic>
        <p:nvPicPr>
          <p:cNvPr id="5" name="Resim 4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D813D253-808F-476D-9F4B-102E828D9F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163" y="6072784"/>
            <a:ext cx="1831660" cy="840182"/>
          </a:xfrm>
          <a:prstGeom prst="rect">
            <a:avLst/>
          </a:prstGeom>
        </p:spPr>
      </p:pic>
      <p:graphicFrame>
        <p:nvGraphicFramePr>
          <p:cNvPr id="21" name="İçerik Yer Tutucusu 3">
            <a:extLst>
              <a:ext uri="{FF2B5EF4-FFF2-40B4-BE49-F238E27FC236}">
                <a16:creationId xmlns:a16="http://schemas.microsoft.com/office/drawing/2014/main" id="{E3F27C9B-C250-46F2-B106-B6B3467D7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7521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53329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171D8D-316D-4C1B-B4F8-7F8E020A4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tr-TR" sz="3700" b="1" dirty="0">
                <a:latin typeface="+mn-lt"/>
              </a:rPr>
              <a:t>MAC Adresi Nasıl Bulunur?</a:t>
            </a:r>
            <a:br>
              <a:rPr lang="tr-TR" sz="3700" dirty="0"/>
            </a:br>
            <a:endParaRPr lang="tr-TR" sz="37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BD3904-3D65-4265-88A1-4225730C3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tr-TR" sz="2400" dirty="0"/>
              <a:t>Bilgisayarınızda ağ kartının ya da </a:t>
            </a:r>
            <a:r>
              <a:rPr lang="tr-TR" sz="2400" dirty="0" err="1"/>
              <a:t>wireless</a:t>
            </a:r>
            <a:r>
              <a:rPr lang="tr-TR" sz="2400" dirty="0"/>
              <a:t> </a:t>
            </a:r>
            <a:r>
              <a:rPr lang="tr-TR" sz="2400" dirty="0" err="1"/>
              <a:t>adapter’ının</a:t>
            </a:r>
            <a:r>
              <a:rPr lang="tr-TR" sz="2400" dirty="0"/>
              <a:t> MAC adresi “</a:t>
            </a:r>
            <a:r>
              <a:rPr lang="tr-TR" sz="2400" b="1" dirty="0" err="1"/>
              <a:t>cmd</a:t>
            </a:r>
            <a:r>
              <a:rPr lang="tr-TR" sz="2400" dirty="0"/>
              <a:t>” ekranına “</a:t>
            </a:r>
            <a:r>
              <a:rPr lang="tr-TR" sz="2400" b="1" dirty="0" err="1"/>
              <a:t>ipconfig</a:t>
            </a:r>
            <a:r>
              <a:rPr lang="tr-TR" sz="2400" b="1" dirty="0"/>
              <a:t> /</a:t>
            </a:r>
            <a:r>
              <a:rPr lang="tr-TR" sz="2400" b="1" dirty="0" err="1"/>
              <a:t>all</a:t>
            </a:r>
            <a:r>
              <a:rPr lang="tr-TR" sz="2400" dirty="0"/>
              <a:t>” komutu yazılarak bulunabilir.</a:t>
            </a:r>
          </a:p>
          <a:p>
            <a:endParaRPr lang="tr-TR" sz="2400" dirty="0"/>
          </a:p>
        </p:txBody>
      </p:sp>
      <p:pic>
        <p:nvPicPr>
          <p:cNvPr id="7" name="Resim 6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F07DA907-6344-4E78-AFDB-226737AD3C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780" y="6072149"/>
            <a:ext cx="1831660" cy="840182"/>
          </a:xfrm>
          <a:prstGeom prst="rect">
            <a:avLst/>
          </a:prstGeom>
        </p:spPr>
      </p:pic>
      <p:pic>
        <p:nvPicPr>
          <p:cNvPr id="11" name="Resim 10">
            <a:extLst>
              <a:ext uri="{FF2B5EF4-FFF2-40B4-BE49-F238E27FC236}">
                <a16:creationId xmlns:a16="http://schemas.microsoft.com/office/drawing/2014/main" id="{6C9B2EE8-D7ED-4F77-A016-7FD822CE80D2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040459" y="3584523"/>
            <a:ext cx="8111082" cy="239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387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C0FB901-42F4-4519-9C8B-4257756ECE6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091" b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6802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55E23B6-AC1F-47AC-BA76-1813819E9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022058" cy="1210456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+mn-lt"/>
              </a:rPr>
              <a:t>ARP (</a:t>
            </a:r>
            <a:r>
              <a:rPr lang="tr-TR" b="1" dirty="0" err="1">
                <a:latin typeface="+mn-lt"/>
              </a:rPr>
              <a:t>Address</a:t>
            </a:r>
            <a:r>
              <a:rPr lang="tr-TR" b="1" dirty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Resolution</a:t>
            </a:r>
            <a:r>
              <a:rPr lang="tr-TR" b="1" dirty="0">
                <a:latin typeface="+mn-lt"/>
              </a:rPr>
              <a:t> Protocol) Nedir?</a:t>
            </a:r>
            <a:br>
              <a:rPr lang="tr-TR" dirty="0"/>
            </a:br>
            <a:endParaRPr lang="tr-TR" dirty="0"/>
          </a:p>
        </p:txBody>
      </p:sp>
      <p:pic>
        <p:nvPicPr>
          <p:cNvPr id="4" name="Resim 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A84B410-886F-49E6-92FD-8588913E1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82" y="6072783"/>
            <a:ext cx="1831660" cy="840182"/>
          </a:xfrm>
          <a:prstGeom prst="rect">
            <a:avLst/>
          </a:prstGeom>
        </p:spPr>
      </p:pic>
      <p:graphicFrame>
        <p:nvGraphicFramePr>
          <p:cNvPr id="6" name="İçerik Yer Tutucusu 2">
            <a:extLst>
              <a:ext uri="{FF2B5EF4-FFF2-40B4-BE49-F238E27FC236}">
                <a16:creationId xmlns:a16="http://schemas.microsoft.com/office/drawing/2014/main" id="{85EF8D7E-5323-4D94-AC7E-5D6C265A2E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41024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347173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2E7E2EB4-B096-4F7C-94A6-591E678AC9C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3391" r="90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DF3B920-1A74-4DA7-9270-197F8658B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9220200" cy="779463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+mn-lt"/>
              </a:rPr>
              <a:t>ARP (</a:t>
            </a:r>
            <a:r>
              <a:rPr lang="tr-TR" b="1" dirty="0" err="1">
                <a:latin typeface="+mn-lt"/>
              </a:rPr>
              <a:t>Address</a:t>
            </a:r>
            <a:r>
              <a:rPr lang="tr-TR" b="1" dirty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Resolution</a:t>
            </a:r>
            <a:r>
              <a:rPr lang="tr-TR" b="1" dirty="0">
                <a:latin typeface="+mn-lt"/>
              </a:rPr>
              <a:t> Protocol) Nedir?</a:t>
            </a:r>
            <a:endParaRPr lang="tr-TR" dirty="0">
              <a:latin typeface="+mn-lt"/>
            </a:endParaRPr>
          </a:p>
        </p:txBody>
      </p:sp>
      <p:pic>
        <p:nvPicPr>
          <p:cNvPr id="4" name="Resim 3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1A8C77AB-819D-453E-9510-3EE1DF01C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2784"/>
            <a:ext cx="1831660" cy="840182"/>
          </a:xfrm>
          <a:prstGeom prst="rect">
            <a:avLst/>
          </a:prstGeom>
        </p:spPr>
      </p:pic>
      <p:graphicFrame>
        <p:nvGraphicFramePr>
          <p:cNvPr id="7" name="İçerik Yer Tutucusu 2">
            <a:extLst>
              <a:ext uri="{FF2B5EF4-FFF2-40B4-BE49-F238E27FC236}">
                <a16:creationId xmlns:a16="http://schemas.microsoft.com/office/drawing/2014/main" id="{C7233DA0-DD9D-4A4D-AEF1-761D03172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4899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59416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2B752BF-9324-447C-A70A-ACF5578E9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4" y="365760"/>
            <a:ext cx="8995880" cy="1188720"/>
          </a:xfrm>
        </p:spPr>
        <p:txBody>
          <a:bodyPr>
            <a:normAutofit fontScale="90000"/>
          </a:bodyPr>
          <a:lstStyle/>
          <a:p>
            <a:r>
              <a:rPr lang="tr-TR" sz="4100" b="1" dirty="0">
                <a:latin typeface="+mn-lt"/>
              </a:rPr>
              <a:t>ARP (</a:t>
            </a:r>
            <a:r>
              <a:rPr lang="tr-TR" sz="4100" b="1" dirty="0" err="1">
                <a:latin typeface="+mn-lt"/>
              </a:rPr>
              <a:t>Address</a:t>
            </a:r>
            <a:r>
              <a:rPr lang="tr-TR" sz="4100" b="1" dirty="0">
                <a:latin typeface="+mn-lt"/>
              </a:rPr>
              <a:t> </a:t>
            </a:r>
            <a:r>
              <a:rPr lang="tr-TR" sz="4100" b="1" dirty="0" err="1">
                <a:latin typeface="+mn-lt"/>
              </a:rPr>
              <a:t>Resolution</a:t>
            </a:r>
            <a:r>
              <a:rPr lang="tr-TR" sz="4100" b="1" dirty="0">
                <a:latin typeface="+mn-lt"/>
              </a:rPr>
              <a:t> Protocol) Nedir?</a:t>
            </a:r>
            <a:endParaRPr lang="tr-TR" sz="4100" dirty="0">
              <a:latin typeface="+mn-lt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125B4D-A03D-4C88-99B2-E1E80F025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tr-TR" sz="2400"/>
              <a:t>Her cihazda bir ARP tablosu bulunmaktadır. Örnek olarak bir bilgisayarın ARP tablosu “arp -a” komutu ile bulunabilir.</a:t>
            </a:r>
          </a:p>
          <a:p>
            <a:endParaRPr lang="tr-TR" sz="2400"/>
          </a:p>
        </p:txBody>
      </p:sp>
      <p:pic>
        <p:nvPicPr>
          <p:cNvPr id="8" name="Resim 7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FC8A8452-5E80-4889-A6F0-D2B1179F9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535" y="6072149"/>
            <a:ext cx="1831660" cy="840182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60174C53-70D3-49AC-8D11-D482EC6F836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3056646" y="3272595"/>
            <a:ext cx="6720400" cy="291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982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286</Words>
  <Application>Microsoft Office PowerPoint</Application>
  <PresentationFormat>Geniş ekran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TEMEL NETWORK </vt:lpstr>
      <vt:lpstr>MAC ADRESİ &amp; ARP </vt:lpstr>
      <vt:lpstr>MAC ADRESİ</vt:lpstr>
      <vt:lpstr>MAC Adresi Nasıl Bulunur? </vt:lpstr>
      <vt:lpstr>ARP (Address Resolution Protocol) Nedir? </vt:lpstr>
      <vt:lpstr>ARP (Address Resolution Protocol) Nedir?</vt:lpstr>
      <vt:lpstr>ARP (Address Resolution Protocol) Nedir?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7</cp:revision>
  <dcterms:created xsi:type="dcterms:W3CDTF">2020-04-08T22:15:49Z</dcterms:created>
  <dcterms:modified xsi:type="dcterms:W3CDTF">2020-05-14T12:04:57Z</dcterms:modified>
</cp:coreProperties>
</file>