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563" r:id="rId2"/>
    <p:sldId id="564" r:id="rId3"/>
    <p:sldId id="475" r:id="rId4"/>
    <p:sldId id="567" r:id="rId5"/>
    <p:sldId id="566" r:id="rId6"/>
    <p:sldId id="486" r:id="rId7"/>
    <p:sldId id="491" r:id="rId8"/>
    <p:sldId id="477" r:id="rId9"/>
    <p:sldId id="569" r:id="rId10"/>
    <p:sldId id="489" r:id="rId11"/>
    <p:sldId id="49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2" autoAdjust="0"/>
    <p:restoredTop sz="94683" autoAdjust="0"/>
  </p:normalViewPr>
  <p:slideViewPr>
    <p:cSldViewPr>
      <p:cViewPr varScale="1">
        <p:scale>
          <a:sx n="74" d="100"/>
          <a:sy n="74" d="100"/>
        </p:scale>
        <p:origin x="-13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9BE2A7-62C8-4A4A-A9A5-D6DB7DF777A5}" type="doc">
      <dgm:prSet loTypeId="urn:microsoft.com/office/officeart/2005/8/layout/target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C91CFCA-14A8-4D80-8015-1A262820289F}">
      <dgm:prSet phldrT="[Metin]"/>
      <dgm:spPr/>
      <dgm:t>
        <a:bodyPr/>
        <a:lstStyle/>
        <a:p>
          <a:r>
            <a:rPr lang="tr-TR" b="1" dirty="0" smtClean="0">
              <a:solidFill>
                <a:schemeClr val="tx2">
                  <a:lumMod val="60000"/>
                  <a:lumOff val="40000"/>
                </a:schemeClr>
              </a:solidFill>
            </a:rPr>
            <a:t>Ülke dışılık =</a:t>
          </a:r>
        </a:p>
        <a:p>
          <a:r>
            <a:rPr lang="tr-TR" b="1" dirty="0" smtClean="0">
              <a:solidFill>
                <a:schemeClr val="tx2">
                  <a:lumMod val="60000"/>
                  <a:lumOff val="40000"/>
                </a:schemeClr>
              </a:solidFill>
            </a:rPr>
            <a:t>Hariç ez memleket</a:t>
          </a:r>
          <a:endParaRPr lang="tr-TR" b="1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DFEC2312-16E6-4193-8BFB-39F8FCBE8550}" type="parTrans" cxnId="{B2C7B519-0EC8-46D4-9BBF-153432C9A7B2}">
      <dgm:prSet/>
      <dgm:spPr/>
      <dgm:t>
        <a:bodyPr/>
        <a:lstStyle/>
        <a:p>
          <a:endParaRPr lang="tr-TR"/>
        </a:p>
      </dgm:t>
    </dgm:pt>
    <dgm:pt modelId="{D6FA4F61-28E4-4EE6-A64B-AE0743180DE8}" type="sibTrans" cxnId="{B2C7B519-0EC8-46D4-9BBF-153432C9A7B2}">
      <dgm:prSet/>
      <dgm:spPr/>
      <dgm:t>
        <a:bodyPr/>
        <a:lstStyle/>
        <a:p>
          <a:endParaRPr lang="tr-TR"/>
        </a:p>
      </dgm:t>
    </dgm:pt>
    <dgm:pt modelId="{D786B902-054E-4039-B6AB-9299114DFAFE}">
      <dgm:prSet phldrT="[Metin]"/>
      <dgm:spPr/>
      <dgm:t>
        <a:bodyPr/>
        <a:lstStyle/>
        <a:p>
          <a:r>
            <a:rPr lang="tr-TR" b="1" dirty="0" smtClean="0">
              <a:solidFill>
                <a:schemeClr val="accent1">
                  <a:lumMod val="75000"/>
                </a:schemeClr>
              </a:solidFill>
            </a:rPr>
            <a:t>Temsil</a:t>
          </a:r>
          <a:endParaRPr lang="tr-TR" b="1" dirty="0">
            <a:solidFill>
              <a:schemeClr val="accent1">
                <a:lumMod val="75000"/>
              </a:schemeClr>
            </a:solidFill>
          </a:endParaRPr>
        </a:p>
      </dgm:t>
    </dgm:pt>
    <dgm:pt modelId="{807051D0-B1F2-495D-BB73-9E5171172DB5}" type="parTrans" cxnId="{E04481FD-5884-4B0F-9589-7BA83704403D}">
      <dgm:prSet/>
      <dgm:spPr/>
      <dgm:t>
        <a:bodyPr/>
        <a:lstStyle/>
        <a:p>
          <a:endParaRPr lang="tr-TR"/>
        </a:p>
      </dgm:t>
    </dgm:pt>
    <dgm:pt modelId="{61120875-9AAE-4E96-B6D3-9B554C7FCF42}" type="sibTrans" cxnId="{E04481FD-5884-4B0F-9589-7BA83704403D}">
      <dgm:prSet/>
      <dgm:spPr/>
      <dgm:t>
        <a:bodyPr/>
        <a:lstStyle/>
        <a:p>
          <a:endParaRPr lang="tr-TR"/>
        </a:p>
      </dgm:t>
    </dgm:pt>
    <dgm:pt modelId="{056C7839-7E29-4EF3-9A72-1CA40500C24E}">
      <dgm:prSet phldrT="[Metin]"/>
      <dgm:spPr/>
      <dgm:t>
        <a:bodyPr/>
        <a:lstStyle/>
        <a:p>
          <a:r>
            <a:rPr lang="tr-TR" b="1" dirty="0" smtClean="0">
              <a:solidFill>
                <a:schemeClr val="tx2">
                  <a:lumMod val="50000"/>
                </a:schemeClr>
              </a:solidFill>
            </a:rPr>
            <a:t>Görev</a:t>
          </a:r>
          <a:endParaRPr lang="tr-TR" b="1" dirty="0">
            <a:solidFill>
              <a:schemeClr val="tx2">
                <a:lumMod val="50000"/>
              </a:schemeClr>
            </a:solidFill>
          </a:endParaRPr>
        </a:p>
      </dgm:t>
    </dgm:pt>
    <dgm:pt modelId="{CBC8E999-15A9-4D57-8F50-58E96DED7B5F}" type="parTrans" cxnId="{CD851EF6-A42E-46BB-9A2F-06567FD64227}">
      <dgm:prSet/>
      <dgm:spPr/>
      <dgm:t>
        <a:bodyPr/>
        <a:lstStyle/>
        <a:p>
          <a:endParaRPr lang="tr-TR"/>
        </a:p>
      </dgm:t>
    </dgm:pt>
    <dgm:pt modelId="{A427A078-B924-4C59-AC03-598D6FDD255E}" type="sibTrans" cxnId="{CD851EF6-A42E-46BB-9A2F-06567FD64227}">
      <dgm:prSet/>
      <dgm:spPr/>
      <dgm:t>
        <a:bodyPr/>
        <a:lstStyle/>
        <a:p>
          <a:endParaRPr lang="tr-TR"/>
        </a:p>
      </dgm:t>
    </dgm:pt>
    <dgm:pt modelId="{1E4E9A79-6B1E-4DAE-9550-9397D883DAE6}" type="pres">
      <dgm:prSet presAssocID="{3D9BE2A7-62C8-4A4A-A9A5-D6DB7DF777A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F4044A6-EC6A-4B49-B645-467C632897AA}" type="pres">
      <dgm:prSet presAssocID="{DC91CFCA-14A8-4D80-8015-1A262820289F}" presName="circle1" presStyleLbl="node1" presStyleIdx="0" presStyleCnt="3"/>
      <dgm:spPr/>
    </dgm:pt>
    <dgm:pt modelId="{E0F590DE-69BE-470B-9F13-45354F5A6947}" type="pres">
      <dgm:prSet presAssocID="{DC91CFCA-14A8-4D80-8015-1A262820289F}" presName="space" presStyleCnt="0"/>
      <dgm:spPr/>
    </dgm:pt>
    <dgm:pt modelId="{FC92F180-609D-4CAC-BB3B-AFE48EBC1E83}" type="pres">
      <dgm:prSet presAssocID="{DC91CFCA-14A8-4D80-8015-1A262820289F}" presName="rect1" presStyleLbl="alignAcc1" presStyleIdx="0" presStyleCnt="3"/>
      <dgm:spPr/>
      <dgm:t>
        <a:bodyPr/>
        <a:lstStyle/>
        <a:p>
          <a:endParaRPr lang="tr-TR"/>
        </a:p>
      </dgm:t>
    </dgm:pt>
    <dgm:pt modelId="{C958AAF8-BB37-48C1-AD72-7C0639B824A1}" type="pres">
      <dgm:prSet presAssocID="{D786B902-054E-4039-B6AB-9299114DFAFE}" presName="vertSpace2" presStyleLbl="node1" presStyleIdx="0" presStyleCnt="3"/>
      <dgm:spPr/>
    </dgm:pt>
    <dgm:pt modelId="{F1F84944-45C4-4EC7-BEE9-7D07480C519F}" type="pres">
      <dgm:prSet presAssocID="{D786B902-054E-4039-B6AB-9299114DFAFE}" presName="circle2" presStyleLbl="node1" presStyleIdx="1" presStyleCnt="3"/>
      <dgm:spPr/>
    </dgm:pt>
    <dgm:pt modelId="{34D46CE7-A771-4F39-B9AD-3A1C1196DEAF}" type="pres">
      <dgm:prSet presAssocID="{D786B902-054E-4039-B6AB-9299114DFAFE}" presName="rect2" presStyleLbl="alignAcc1" presStyleIdx="1" presStyleCnt="3"/>
      <dgm:spPr/>
      <dgm:t>
        <a:bodyPr/>
        <a:lstStyle/>
        <a:p>
          <a:endParaRPr lang="tr-TR"/>
        </a:p>
      </dgm:t>
    </dgm:pt>
    <dgm:pt modelId="{1B224EA2-F0CB-483E-8A02-7752B92E7CA8}" type="pres">
      <dgm:prSet presAssocID="{056C7839-7E29-4EF3-9A72-1CA40500C24E}" presName="vertSpace3" presStyleLbl="node1" presStyleIdx="1" presStyleCnt="3"/>
      <dgm:spPr/>
    </dgm:pt>
    <dgm:pt modelId="{388E2659-C325-4B4B-80D9-4F59D9B27540}" type="pres">
      <dgm:prSet presAssocID="{056C7839-7E29-4EF3-9A72-1CA40500C24E}" presName="circle3" presStyleLbl="node1" presStyleIdx="2" presStyleCnt="3"/>
      <dgm:spPr/>
    </dgm:pt>
    <dgm:pt modelId="{FC69AE73-48A0-4762-9C5B-1D40FAA53BE5}" type="pres">
      <dgm:prSet presAssocID="{056C7839-7E29-4EF3-9A72-1CA40500C24E}" presName="rect3" presStyleLbl="alignAcc1" presStyleIdx="2" presStyleCnt="3"/>
      <dgm:spPr/>
      <dgm:t>
        <a:bodyPr/>
        <a:lstStyle/>
        <a:p>
          <a:endParaRPr lang="tr-TR"/>
        </a:p>
      </dgm:t>
    </dgm:pt>
    <dgm:pt modelId="{A114F534-93C6-474D-820A-0C8A9E71BC32}" type="pres">
      <dgm:prSet presAssocID="{DC91CFCA-14A8-4D80-8015-1A262820289F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E339DB-5D2C-4207-BD7F-F357F58F0A85}" type="pres">
      <dgm:prSet presAssocID="{D786B902-054E-4039-B6AB-9299114DFAFE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FBA429-8D67-436C-BCE3-347AF0A0F8A8}" type="pres">
      <dgm:prSet presAssocID="{056C7839-7E29-4EF3-9A72-1CA40500C24E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7B7DD41-E4B9-4C3E-925F-D5D0B7A18F94}" type="presOf" srcId="{D786B902-054E-4039-B6AB-9299114DFAFE}" destId="{34D46CE7-A771-4F39-B9AD-3A1C1196DEAF}" srcOrd="0" destOrd="0" presId="urn:microsoft.com/office/officeart/2005/8/layout/target3"/>
    <dgm:cxn modelId="{52ADB1C9-F01E-43DB-86A0-09EC861EC7D3}" type="presOf" srcId="{DC91CFCA-14A8-4D80-8015-1A262820289F}" destId="{A114F534-93C6-474D-820A-0C8A9E71BC32}" srcOrd="1" destOrd="0" presId="urn:microsoft.com/office/officeart/2005/8/layout/target3"/>
    <dgm:cxn modelId="{56073FB0-5F37-4C41-9163-7B1E95B7A63A}" type="presOf" srcId="{D786B902-054E-4039-B6AB-9299114DFAFE}" destId="{FFE339DB-5D2C-4207-BD7F-F357F58F0A85}" srcOrd="1" destOrd="0" presId="urn:microsoft.com/office/officeart/2005/8/layout/target3"/>
    <dgm:cxn modelId="{4FE4DA36-90C2-4A03-9AC2-C255B97136B5}" type="presOf" srcId="{3D9BE2A7-62C8-4A4A-A9A5-D6DB7DF777A5}" destId="{1E4E9A79-6B1E-4DAE-9550-9397D883DAE6}" srcOrd="0" destOrd="0" presId="urn:microsoft.com/office/officeart/2005/8/layout/target3"/>
    <dgm:cxn modelId="{908B0275-BBEC-43C4-AEBB-34D900E8423D}" type="presOf" srcId="{DC91CFCA-14A8-4D80-8015-1A262820289F}" destId="{FC92F180-609D-4CAC-BB3B-AFE48EBC1E83}" srcOrd="0" destOrd="0" presId="urn:microsoft.com/office/officeart/2005/8/layout/target3"/>
    <dgm:cxn modelId="{B2C7B519-0EC8-46D4-9BBF-153432C9A7B2}" srcId="{3D9BE2A7-62C8-4A4A-A9A5-D6DB7DF777A5}" destId="{DC91CFCA-14A8-4D80-8015-1A262820289F}" srcOrd="0" destOrd="0" parTransId="{DFEC2312-16E6-4193-8BFB-39F8FCBE8550}" sibTransId="{D6FA4F61-28E4-4EE6-A64B-AE0743180DE8}"/>
    <dgm:cxn modelId="{CD851EF6-A42E-46BB-9A2F-06567FD64227}" srcId="{3D9BE2A7-62C8-4A4A-A9A5-D6DB7DF777A5}" destId="{056C7839-7E29-4EF3-9A72-1CA40500C24E}" srcOrd="2" destOrd="0" parTransId="{CBC8E999-15A9-4D57-8F50-58E96DED7B5F}" sibTransId="{A427A078-B924-4C59-AC03-598D6FDD255E}"/>
    <dgm:cxn modelId="{4F386B5D-B89B-4DF0-834C-D6C5361C1070}" type="presOf" srcId="{056C7839-7E29-4EF3-9A72-1CA40500C24E}" destId="{DFFBA429-8D67-436C-BCE3-347AF0A0F8A8}" srcOrd="1" destOrd="0" presId="urn:microsoft.com/office/officeart/2005/8/layout/target3"/>
    <dgm:cxn modelId="{50AB41E8-D0DF-4973-812E-15CDF687367B}" type="presOf" srcId="{056C7839-7E29-4EF3-9A72-1CA40500C24E}" destId="{FC69AE73-48A0-4762-9C5B-1D40FAA53BE5}" srcOrd="0" destOrd="0" presId="urn:microsoft.com/office/officeart/2005/8/layout/target3"/>
    <dgm:cxn modelId="{E04481FD-5884-4B0F-9589-7BA83704403D}" srcId="{3D9BE2A7-62C8-4A4A-A9A5-D6DB7DF777A5}" destId="{D786B902-054E-4039-B6AB-9299114DFAFE}" srcOrd="1" destOrd="0" parTransId="{807051D0-B1F2-495D-BB73-9E5171172DB5}" sibTransId="{61120875-9AAE-4E96-B6D3-9B554C7FCF42}"/>
    <dgm:cxn modelId="{AE02CCF4-DF4C-42BB-8590-9D5F42F958F9}" type="presParOf" srcId="{1E4E9A79-6B1E-4DAE-9550-9397D883DAE6}" destId="{AF4044A6-EC6A-4B49-B645-467C632897AA}" srcOrd="0" destOrd="0" presId="urn:microsoft.com/office/officeart/2005/8/layout/target3"/>
    <dgm:cxn modelId="{854DF842-251B-41BD-95F3-BEAFB7D4BAE1}" type="presParOf" srcId="{1E4E9A79-6B1E-4DAE-9550-9397D883DAE6}" destId="{E0F590DE-69BE-470B-9F13-45354F5A6947}" srcOrd="1" destOrd="0" presId="urn:microsoft.com/office/officeart/2005/8/layout/target3"/>
    <dgm:cxn modelId="{EABFACAF-AF4F-48CA-9D2B-EDC01034DF99}" type="presParOf" srcId="{1E4E9A79-6B1E-4DAE-9550-9397D883DAE6}" destId="{FC92F180-609D-4CAC-BB3B-AFE48EBC1E83}" srcOrd="2" destOrd="0" presId="urn:microsoft.com/office/officeart/2005/8/layout/target3"/>
    <dgm:cxn modelId="{2F763F76-4FDE-4B1A-94F7-0250136610C1}" type="presParOf" srcId="{1E4E9A79-6B1E-4DAE-9550-9397D883DAE6}" destId="{C958AAF8-BB37-48C1-AD72-7C0639B824A1}" srcOrd="3" destOrd="0" presId="urn:microsoft.com/office/officeart/2005/8/layout/target3"/>
    <dgm:cxn modelId="{C090C376-716C-4BFF-878D-D224DBC93BA1}" type="presParOf" srcId="{1E4E9A79-6B1E-4DAE-9550-9397D883DAE6}" destId="{F1F84944-45C4-4EC7-BEE9-7D07480C519F}" srcOrd="4" destOrd="0" presId="urn:microsoft.com/office/officeart/2005/8/layout/target3"/>
    <dgm:cxn modelId="{DE9CDCA6-7A62-4242-A17E-E49EE5B1C4B3}" type="presParOf" srcId="{1E4E9A79-6B1E-4DAE-9550-9397D883DAE6}" destId="{34D46CE7-A771-4F39-B9AD-3A1C1196DEAF}" srcOrd="5" destOrd="0" presId="urn:microsoft.com/office/officeart/2005/8/layout/target3"/>
    <dgm:cxn modelId="{FF3AC218-B282-4518-B7F6-9A2C1C82D66B}" type="presParOf" srcId="{1E4E9A79-6B1E-4DAE-9550-9397D883DAE6}" destId="{1B224EA2-F0CB-483E-8A02-7752B92E7CA8}" srcOrd="6" destOrd="0" presId="urn:microsoft.com/office/officeart/2005/8/layout/target3"/>
    <dgm:cxn modelId="{502803C9-0D9D-4721-A701-25EC375F6738}" type="presParOf" srcId="{1E4E9A79-6B1E-4DAE-9550-9397D883DAE6}" destId="{388E2659-C325-4B4B-80D9-4F59D9B27540}" srcOrd="7" destOrd="0" presId="urn:microsoft.com/office/officeart/2005/8/layout/target3"/>
    <dgm:cxn modelId="{4A05CDCD-E2A0-447E-B229-184E99917A8B}" type="presParOf" srcId="{1E4E9A79-6B1E-4DAE-9550-9397D883DAE6}" destId="{FC69AE73-48A0-4762-9C5B-1D40FAA53BE5}" srcOrd="8" destOrd="0" presId="urn:microsoft.com/office/officeart/2005/8/layout/target3"/>
    <dgm:cxn modelId="{54EFEC56-2198-4508-83B4-2789A7C342E4}" type="presParOf" srcId="{1E4E9A79-6B1E-4DAE-9550-9397D883DAE6}" destId="{A114F534-93C6-474D-820A-0C8A9E71BC32}" srcOrd="9" destOrd="0" presId="urn:microsoft.com/office/officeart/2005/8/layout/target3"/>
    <dgm:cxn modelId="{C00C74BF-C2AF-4EB2-B2D6-2B90D10A2689}" type="presParOf" srcId="{1E4E9A79-6B1E-4DAE-9550-9397D883DAE6}" destId="{FFE339DB-5D2C-4207-BD7F-F357F58F0A85}" srcOrd="10" destOrd="0" presId="urn:microsoft.com/office/officeart/2005/8/layout/target3"/>
    <dgm:cxn modelId="{888155AA-7D13-4039-A6BF-CB4C4A5A4D21}" type="presParOf" srcId="{1E4E9A79-6B1E-4DAE-9550-9397D883DAE6}" destId="{DFFBA429-8D67-436C-BCE3-347AF0A0F8A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FCA4AF-2280-4B02-AB81-75E92014C4AE}" type="doc">
      <dgm:prSet loTypeId="urn:microsoft.com/office/officeart/2005/8/layout/hierarchy4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69F50E3-87EC-4003-A521-1B8334E60B07}">
      <dgm:prSet phldrT="[Metin]"/>
      <dgm:spPr/>
      <dgm:t>
        <a:bodyPr/>
        <a:lstStyle/>
        <a:p>
          <a:r>
            <a:rPr lang="tr-TR" dirty="0" smtClean="0"/>
            <a:t>Devletlerin diplomatik temsili</a:t>
          </a:r>
          <a:endParaRPr lang="tr-TR" dirty="0"/>
        </a:p>
      </dgm:t>
    </dgm:pt>
    <dgm:pt modelId="{EBE05A71-9800-4D85-A362-705990E0D225}" type="parTrans" cxnId="{7ED465EF-5593-46BD-A332-0EEF4364D0BA}">
      <dgm:prSet/>
      <dgm:spPr/>
      <dgm:t>
        <a:bodyPr/>
        <a:lstStyle/>
        <a:p>
          <a:endParaRPr lang="tr-TR"/>
        </a:p>
      </dgm:t>
    </dgm:pt>
    <dgm:pt modelId="{4A4ADD0A-53F4-420C-A35D-088101696B76}" type="sibTrans" cxnId="{7ED465EF-5593-46BD-A332-0EEF4364D0BA}">
      <dgm:prSet/>
      <dgm:spPr/>
      <dgm:t>
        <a:bodyPr/>
        <a:lstStyle/>
        <a:p>
          <a:endParaRPr lang="tr-TR"/>
        </a:p>
      </dgm:t>
    </dgm:pt>
    <dgm:pt modelId="{0837EE40-8E99-449C-B1BC-E12260B41872}">
      <dgm:prSet phldrT="[Metin]"/>
      <dgm:spPr/>
      <dgm:t>
        <a:bodyPr/>
        <a:lstStyle/>
        <a:p>
          <a:r>
            <a:rPr lang="tr-TR" dirty="0" smtClean="0"/>
            <a:t>Genel yetkili organlar</a:t>
          </a:r>
          <a:endParaRPr lang="tr-TR" dirty="0"/>
        </a:p>
      </dgm:t>
    </dgm:pt>
    <dgm:pt modelId="{66C6C7F9-135F-467A-AC8A-E84F7465154C}" type="parTrans" cxnId="{932AEF9A-0584-4DD9-895A-A033982D1F9F}">
      <dgm:prSet/>
      <dgm:spPr/>
      <dgm:t>
        <a:bodyPr/>
        <a:lstStyle/>
        <a:p>
          <a:endParaRPr lang="tr-TR"/>
        </a:p>
      </dgm:t>
    </dgm:pt>
    <dgm:pt modelId="{BCE41EDA-7BE1-451C-9558-2D4673A83FCE}" type="sibTrans" cxnId="{932AEF9A-0584-4DD9-895A-A033982D1F9F}">
      <dgm:prSet/>
      <dgm:spPr/>
      <dgm:t>
        <a:bodyPr/>
        <a:lstStyle/>
        <a:p>
          <a:endParaRPr lang="tr-TR"/>
        </a:p>
      </dgm:t>
    </dgm:pt>
    <dgm:pt modelId="{5FD6E795-112C-41C3-BCEA-FB54C5B0B904}">
      <dgm:prSet phldrT="[Metin]"/>
      <dgm:spPr/>
      <dgm:t>
        <a:bodyPr/>
        <a:lstStyle/>
        <a:p>
          <a:r>
            <a:rPr lang="tr-TR" dirty="0" smtClean="0"/>
            <a:t>Hükümet Başkanı</a:t>
          </a:r>
          <a:endParaRPr lang="tr-TR" dirty="0"/>
        </a:p>
      </dgm:t>
    </dgm:pt>
    <dgm:pt modelId="{78513223-7D69-4995-A79F-9FECEAD73E15}" type="parTrans" cxnId="{190D9421-A45A-421D-AF93-AED0644FC84F}">
      <dgm:prSet/>
      <dgm:spPr/>
      <dgm:t>
        <a:bodyPr/>
        <a:lstStyle/>
        <a:p>
          <a:endParaRPr lang="tr-TR"/>
        </a:p>
      </dgm:t>
    </dgm:pt>
    <dgm:pt modelId="{ADE57F88-24C3-402C-B159-46CEE1522198}" type="sibTrans" cxnId="{190D9421-A45A-421D-AF93-AED0644FC84F}">
      <dgm:prSet/>
      <dgm:spPr/>
      <dgm:t>
        <a:bodyPr/>
        <a:lstStyle/>
        <a:p>
          <a:endParaRPr lang="tr-TR"/>
        </a:p>
      </dgm:t>
    </dgm:pt>
    <dgm:pt modelId="{2308B1A6-686F-407D-BC36-A381C61E7521}">
      <dgm:prSet phldrT="[Metin]"/>
      <dgm:spPr/>
      <dgm:t>
        <a:bodyPr/>
        <a:lstStyle/>
        <a:p>
          <a:r>
            <a:rPr lang="tr-TR" dirty="0" smtClean="0"/>
            <a:t>Özel yetkili organlar</a:t>
          </a:r>
          <a:endParaRPr lang="tr-TR" dirty="0"/>
        </a:p>
      </dgm:t>
    </dgm:pt>
    <dgm:pt modelId="{16E6863E-76A7-48D3-83CF-1E94267F92B0}" type="parTrans" cxnId="{46D3AB28-5122-455D-975D-9F5F530CB5C8}">
      <dgm:prSet/>
      <dgm:spPr/>
      <dgm:t>
        <a:bodyPr/>
        <a:lstStyle/>
        <a:p>
          <a:endParaRPr lang="tr-TR"/>
        </a:p>
      </dgm:t>
    </dgm:pt>
    <dgm:pt modelId="{D4AA78CB-3F6A-4B3D-81E9-45B94F41364E}" type="sibTrans" cxnId="{46D3AB28-5122-455D-975D-9F5F530CB5C8}">
      <dgm:prSet/>
      <dgm:spPr/>
      <dgm:t>
        <a:bodyPr/>
        <a:lstStyle/>
        <a:p>
          <a:endParaRPr lang="tr-TR"/>
        </a:p>
      </dgm:t>
    </dgm:pt>
    <dgm:pt modelId="{F84E29DA-2C2C-4776-ABE1-A785F9CE9FE3}">
      <dgm:prSet phldrT="[Metin]"/>
      <dgm:spPr/>
      <dgm:t>
        <a:bodyPr/>
        <a:lstStyle/>
        <a:p>
          <a:r>
            <a:rPr lang="tr-TR" dirty="0" smtClean="0"/>
            <a:t>Devlet Başkanı</a:t>
          </a:r>
          <a:endParaRPr lang="tr-TR" dirty="0"/>
        </a:p>
      </dgm:t>
    </dgm:pt>
    <dgm:pt modelId="{C7CE5177-8157-441E-A505-1946E8DC802C}" type="sibTrans" cxnId="{71CF6C67-28C4-40D9-B52B-82AE57C1AE8E}">
      <dgm:prSet/>
      <dgm:spPr/>
      <dgm:t>
        <a:bodyPr/>
        <a:lstStyle/>
        <a:p>
          <a:endParaRPr lang="tr-TR"/>
        </a:p>
      </dgm:t>
    </dgm:pt>
    <dgm:pt modelId="{8612F3BD-D094-4CD8-BF62-2F6759097AB6}" type="parTrans" cxnId="{71CF6C67-28C4-40D9-B52B-82AE57C1AE8E}">
      <dgm:prSet/>
      <dgm:spPr/>
      <dgm:t>
        <a:bodyPr/>
        <a:lstStyle/>
        <a:p>
          <a:endParaRPr lang="tr-TR"/>
        </a:p>
      </dgm:t>
    </dgm:pt>
    <dgm:pt modelId="{9A2A0411-8A1A-4090-AB6E-DC60AC53EED9}">
      <dgm:prSet/>
      <dgm:spPr/>
      <dgm:t>
        <a:bodyPr/>
        <a:lstStyle/>
        <a:p>
          <a:r>
            <a:rPr lang="tr-TR" dirty="0" smtClean="0"/>
            <a:t>Dışişleri Bakanı</a:t>
          </a:r>
          <a:endParaRPr lang="tr-TR" dirty="0"/>
        </a:p>
      </dgm:t>
    </dgm:pt>
    <dgm:pt modelId="{8417DA9F-EE5C-409C-B6C4-528E853399A9}" type="parTrans" cxnId="{85A10479-D91C-4344-8C2C-EE38D03FBA32}">
      <dgm:prSet/>
      <dgm:spPr/>
      <dgm:t>
        <a:bodyPr/>
        <a:lstStyle/>
        <a:p>
          <a:endParaRPr lang="tr-TR"/>
        </a:p>
      </dgm:t>
    </dgm:pt>
    <dgm:pt modelId="{ADC075C1-62D3-4AA5-ADDA-DBD89A8B7570}" type="sibTrans" cxnId="{85A10479-D91C-4344-8C2C-EE38D03FBA32}">
      <dgm:prSet/>
      <dgm:spPr/>
      <dgm:t>
        <a:bodyPr/>
        <a:lstStyle/>
        <a:p>
          <a:endParaRPr lang="tr-TR"/>
        </a:p>
      </dgm:t>
    </dgm:pt>
    <dgm:pt modelId="{50C60A6C-A7DB-470D-B704-6D65327EEE84}" type="pres">
      <dgm:prSet presAssocID="{08FCA4AF-2280-4B02-AB81-75E92014C4A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C13F00D-CFFC-4D73-BCF6-179DAD880A9D}" type="pres">
      <dgm:prSet presAssocID="{969F50E3-87EC-4003-A521-1B8334E60B07}" presName="vertOne" presStyleCnt="0"/>
      <dgm:spPr/>
    </dgm:pt>
    <dgm:pt modelId="{8DF1779D-D726-4435-B56E-D2EF7DCFA4F6}" type="pres">
      <dgm:prSet presAssocID="{969F50E3-87EC-4003-A521-1B8334E60B0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D75729-23B4-4542-94EF-40DD8BD8287F}" type="pres">
      <dgm:prSet presAssocID="{969F50E3-87EC-4003-A521-1B8334E60B07}" presName="parTransOne" presStyleCnt="0"/>
      <dgm:spPr/>
    </dgm:pt>
    <dgm:pt modelId="{2C47B8DB-13B0-46BF-A9B6-257C6AB4039B}" type="pres">
      <dgm:prSet presAssocID="{969F50E3-87EC-4003-A521-1B8334E60B07}" presName="horzOne" presStyleCnt="0"/>
      <dgm:spPr/>
    </dgm:pt>
    <dgm:pt modelId="{2F46B599-494E-4D13-80DB-9C5CA33979BA}" type="pres">
      <dgm:prSet presAssocID="{0837EE40-8E99-449C-B1BC-E12260B41872}" presName="vertTwo" presStyleCnt="0"/>
      <dgm:spPr/>
    </dgm:pt>
    <dgm:pt modelId="{6EAAD081-2BEC-4882-ABBB-C3D12102FAC4}" type="pres">
      <dgm:prSet presAssocID="{0837EE40-8E99-449C-B1BC-E12260B41872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505B8A6-34E9-4221-A6F1-164823BF15FE}" type="pres">
      <dgm:prSet presAssocID="{0837EE40-8E99-449C-B1BC-E12260B41872}" presName="parTransTwo" presStyleCnt="0"/>
      <dgm:spPr/>
    </dgm:pt>
    <dgm:pt modelId="{FBC5CDDF-816D-43C8-8761-46BBE7AE4F49}" type="pres">
      <dgm:prSet presAssocID="{0837EE40-8E99-449C-B1BC-E12260B41872}" presName="horzTwo" presStyleCnt="0"/>
      <dgm:spPr/>
    </dgm:pt>
    <dgm:pt modelId="{063C9F8E-CEB1-4145-B8B3-A49F87196999}" type="pres">
      <dgm:prSet presAssocID="{F84E29DA-2C2C-4776-ABE1-A785F9CE9FE3}" presName="vertThree" presStyleCnt="0"/>
      <dgm:spPr/>
    </dgm:pt>
    <dgm:pt modelId="{ABE2544C-A33B-4E5C-B5BE-5B44886D3664}" type="pres">
      <dgm:prSet presAssocID="{F84E29DA-2C2C-4776-ABE1-A785F9CE9FE3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B6C181-76ED-4E1D-B3A6-2002B27F7BD9}" type="pres">
      <dgm:prSet presAssocID="{F84E29DA-2C2C-4776-ABE1-A785F9CE9FE3}" presName="horzThree" presStyleCnt="0"/>
      <dgm:spPr/>
    </dgm:pt>
    <dgm:pt modelId="{DCAA5F01-B1DD-4B0E-94E5-0B7C25C8E9BC}" type="pres">
      <dgm:prSet presAssocID="{C7CE5177-8157-441E-A505-1946E8DC802C}" presName="sibSpaceThree" presStyleCnt="0"/>
      <dgm:spPr/>
    </dgm:pt>
    <dgm:pt modelId="{29F94FAE-C486-44CE-A21F-4173706E5200}" type="pres">
      <dgm:prSet presAssocID="{5FD6E795-112C-41C3-BCEA-FB54C5B0B904}" presName="vertThree" presStyleCnt="0"/>
      <dgm:spPr/>
    </dgm:pt>
    <dgm:pt modelId="{A980F835-F87D-499E-899A-E14ECB0FE3B4}" type="pres">
      <dgm:prSet presAssocID="{5FD6E795-112C-41C3-BCEA-FB54C5B0B904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D1FE60-D515-425B-B715-716246E9BFE5}" type="pres">
      <dgm:prSet presAssocID="{5FD6E795-112C-41C3-BCEA-FB54C5B0B904}" presName="horzThree" presStyleCnt="0"/>
      <dgm:spPr/>
    </dgm:pt>
    <dgm:pt modelId="{63F45C46-6ABC-4C93-8FB3-7D8E175505EF}" type="pres">
      <dgm:prSet presAssocID="{ADE57F88-24C3-402C-B159-46CEE1522198}" presName="sibSpaceThree" presStyleCnt="0"/>
      <dgm:spPr/>
    </dgm:pt>
    <dgm:pt modelId="{897DA804-7B52-4DDF-A2CD-F3087754C704}" type="pres">
      <dgm:prSet presAssocID="{9A2A0411-8A1A-4090-AB6E-DC60AC53EED9}" presName="vertThree" presStyleCnt="0"/>
      <dgm:spPr/>
    </dgm:pt>
    <dgm:pt modelId="{468F52D8-355A-46BA-B4F3-644377818364}" type="pres">
      <dgm:prSet presAssocID="{9A2A0411-8A1A-4090-AB6E-DC60AC53EED9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2AA04A3-7940-40EE-9264-EE1FD1B81256}" type="pres">
      <dgm:prSet presAssocID="{9A2A0411-8A1A-4090-AB6E-DC60AC53EED9}" presName="horzThree" presStyleCnt="0"/>
      <dgm:spPr/>
    </dgm:pt>
    <dgm:pt modelId="{5FFD635B-5721-49BB-A435-011C687F3741}" type="pres">
      <dgm:prSet presAssocID="{BCE41EDA-7BE1-451C-9558-2D4673A83FCE}" presName="sibSpaceTwo" presStyleCnt="0"/>
      <dgm:spPr/>
    </dgm:pt>
    <dgm:pt modelId="{85252FF3-ABC8-461D-AC94-54D4807A64CF}" type="pres">
      <dgm:prSet presAssocID="{2308B1A6-686F-407D-BC36-A381C61E7521}" presName="vertTwo" presStyleCnt="0"/>
      <dgm:spPr/>
    </dgm:pt>
    <dgm:pt modelId="{C1D9F5E3-DF6D-467C-A78F-06B11E13221E}" type="pres">
      <dgm:prSet presAssocID="{2308B1A6-686F-407D-BC36-A381C61E7521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DDAAE98-4B6E-42C4-A968-CBB984662347}" type="pres">
      <dgm:prSet presAssocID="{2308B1A6-686F-407D-BC36-A381C61E7521}" presName="horzTwo" presStyleCnt="0"/>
      <dgm:spPr/>
    </dgm:pt>
  </dgm:ptLst>
  <dgm:cxnLst>
    <dgm:cxn modelId="{A5477670-B9F1-4701-8C1D-5C60F83DEFCD}" type="presOf" srcId="{969F50E3-87EC-4003-A521-1B8334E60B07}" destId="{8DF1779D-D726-4435-B56E-D2EF7DCFA4F6}" srcOrd="0" destOrd="0" presId="urn:microsoft.com/office/officeart/2005/8/layout/hierarchy4"/>
    <dgm:cxn modelId="{190D9421-A45A-421D-AF93-AED0644FC84F}" srcId="{0837EE40-8E99-449C-B1BC-E12260B41872}" destId="{5FD6E795-112C-41C3-BCEA-FB54C5B0B904}" srcOrd="1" destOrd="0" parTransId="{78513223-7D69-4995-A79F-9FECEAD73E15}" sibTransId="{ADE57F88-24C3-402C-B159-46CEE1522198}"/>
    <dgm:cxn modelId="{85A10479-D91C-4344-8C2C-EE38D03FBA32}" srcId="{0837EE40-8E99-449C-B1BC-E12260B41872}" destId="{9A2A0411-8A1A-4090-AB6E-DC60AC53EED9}" srcOrd="2" destOrd="0" parTransId="{8417DA9F-EE5C-409C-B6C4-528E853399A9}" sibTransId="{ADC075C1-62D3-4AA5-ADDA-DBD89A8B7570}"/>
    <dgm:cxn modelId="{F99817A4-127E-4678-B516-6E6F1D78B8F6}" type="presOf" srcId="{08FCA4AF-2280-4B02-AB81-75E92014C4AE}" destId="{50C60A6C-A7DB-470D-B704-6D65327EEE84}" srcOrd="0" destOrd="0" presId="urn:microsoft.com/office/officeart/2005/8/layout/hierarchy4"/>
    <dgm:cxn modelId="{E138F7F4-5CB4-4415-8720-CAB275A6411B}" type="presOf" srcId="{F84E29DA-2C2C-4776-ABE1-A785F9CE9FE3}" destId="{ABE2544C-A33B-4E5C-B5BE-5B44886D3664}" srcOrd="0" destOrd="0" presId="urn:microsoft.com/office/officeart/2005/8/layout/hierarchy4"/>
    <dgm:cxn modelId="{743C3C8A-EBB9-4F5F-AE22-903E36D4CCB5}" type="presOf" srcId="{5FD6E795-112C-41C3-BCEA-FB54C5B0B904}" destId="{A980F835-F87D-499E-899A-E14ECB0FE3B4}" srcOrd="0" destOrd="0" presId="urn:microsoft.com/office/officeart/2005/8/layout/hierarchy4"/>
    <dgm:cxn modelId="{46D3AB28-5122-455D-975D-9F5F530CB5C8}" srcId="{969F50E3-87EC-4003-A521-1B8334E60B07}" destId="{2308B1A6-686F-407D-BC36-A381C61E7521}" srcOrd="1" destOrd="0" parTransId="{16E6863E-76A7-48D3-83CF-1E94267F92B0}" sibTransId="{D4AA78CB-3F6A-4B3D-81E9-45B94F41364E}"/>
    <dgm:cxn modelId="{900DA753-8CE6-404F-A906-6633A05809B5}" type="presOf" srcId="{2308B1A6-686F-407D-BC36-A381C61E7521}" destId="{C1D9F5E3-DF6D-467C-A78F-06B11E13221E}" srcOrd="0" destOrd="0" presId="urn:microsoft.com/office/officeart/2005/8/layout/hierarchy4"/>
    <dgm:cxn modelId="{7ED465EF-5593-46BD-A332-0EEF4364D0BA}" srcId="{08FCA4AF-2280-4B02-AB81-75E92014C4AE}" destId="{969F50E3-87EC-4003-A521-1B8334E60B07}" srcOrd="0" destOrd="0" parTransId="{EBE05A71-9800-4D85-A362-705990E0D225}" sibTransId="{4A4ADD0A-53F4-420C-A35D-088101696B76}"/>
    <dgm:cxn modelId="{45D3847A-CE5D-4CFF-9250-D778983DF5DD}" type="presOf" srcId="{9A2A0411-8A1A-4090-AB6E-DC60AC53EED9}" destId="{468F52D8-355A-46BA-B4F3-644377818364}" srcOrd="0" destOrd="0" presId="urn:microsoft.com/office/officeart/2005/8/layout/hierarchy4"/>
    <dgm:cxn modelId="{BBCC2AA3-FAE6-4740-87C4-52BDA508DCDF}" type="presOf" srcId="{0837EE40-8E99-449C-B1BC-E12260B41872}" destId="{6EAAD081-2BEC-4882-ABBB-C3D12102FAC4}" srcOrd="0" destOrd="0" presId="urn:microsoft.com/office/officeart/2005/8/layout/hierarchy4"/>
    <dgm:cxn modelId="{71CF6C67-28C4-40D9-B52B-82AE57C1AE8E}" srcId="{0837EE40-8E99-449C-B1BC-E12260B41872}" destId="{F84E29DA-2C2C-4776-ABE1-A785F9CE9FE3}" srcOrd="0" destOrd="0" parTransId="{8612F3BD-D094-4CD8-BF62-2F6759097AB6}" sibTransId="{C7CE5177-8157-441E-A505-1946E8DC802C}"/>
    <dgm:cxn modelId="{932AEF9A-0584-4DD9-895A-A033982D1F9F}" srcId="{969F50E3-87EC-4003-A521-1B8334E60B07}" destId="{0837EE40-8E99-449C-B1BC-E12260B41872}" srcOrd="0" destOrd="0" parTransId="{66C6C7F9-135F-467A-AC8A-E84F7465154C}" sibTransId="{BCE41EDA-7BE1-451C-9558-2D4673A83FCE}"/>
    <dgm:cxn modelId="{0E5D6242-84CF-4AEA-B1B4-2CF629CA6156}" type="presParOf" srcId="{50C60A6C-A7DB-470D-B704-6D65327EEE84}" destId="{0C13F00D-CFFC-4D73-BCF6-179DAD880A9D}" srcOrd="0" destOrd="0" presId="urn:microsoft.com/office/officeart/2005/8/layout/hierarchy4"/>
    <dgm:cxn modelId="{A9729DAA-613D-4FF1-A242-0902FB20EBA5}" type="presParOf" srcId="{0C13F00D-CFFC-4D73-BCF6-179DAD880A9D}" destId="{8DF1779D-D726-4435-B56E-D2EF7DCFA4F6}" srcOrd="0" destOrd="0" presId="urn:microsoft.com/office/officeart/2005/8/layout/hierarchy4"/>
    <dgm:cxn modelId="{63C1E815-0827-408A-B7AF-96B06C87E23B}" type="presParOf" srcId="{0C13F00D-CFFC-4D73-BCF6-179DAD880A9D}" destId="{30D75729-23B4-4542-94EF-40DD8BD8287F}" srcOrd="1" destOrd="0" presId="urn:microsoft.com/office/officeart/2005/8/layout/hierarchy4"/>
    <dgm:cxn modelId="{7BF1F1D5-6D21-4337-B093-9F1B31EFD40E}" type="presParOf" srcId="{0C13F00D-CFFC-4D73-BCF6-179DAD880A9D}" destId="{2C47B8DB-13B0-46BF-A9B6-257C6AB4039B}" srcOrd="2" destOrd="0" presId="urn:microsoft.com/office/officeart/2005/8/layout/hierarchy4"/>
    <dgm:cxn modelId="{E76C103C-B703-4C08-971A-DA8D10378C70}" type="presParOf" srcId="{2C47B8DB-13B0-46BF-A9B6-257C6AB4039B}" destId="{2F46B599-494E-4D13-80DB-9C5CA33979BA}" srcOrd="0" destOrd="0" presId="urn:microsoft.com/office/officeart/2005/8/layout/hierarchy4"/>
    <dgm:cxn modelId="{F22337AE-0EBB-4428-9FED-51F64074A2EC}" type="presParOf" srcId="{2F46B599-494E-4D13-80DB-9C5CA33979BA}" destId="{6EAAD081-2BEC-4882-ABBB-C3D12102FAC4}" srcOrd="0" destOrd="0" presId="urn:microsoft.com/office/officeart/2005/8/layout/hierarchy4"/>
    <dgm:cxn modelId="{90451A58-9155-47D2-B235-A2FD1A5E092A}" type="presParOf" srcId="{2F46B599-494E-4D13-80DB-9C5CA33979BA}" destId="{1505B8A6-34E9-4221-A6F1-164823BF15FE}" srcOrd="1" destOrd="0" presId="urn:microsoft.com/office/officeart/2005/8/layout/hierarchy4"/>
    <dgm:cxn modelId="{1BFCCCA7-A878-4AB6-BE45-D8BF66A35D45}" type="presParOf" srcId="{2F46B599-494E-4D13-80DB-9C5CA33979BA}" destId="{FBC5CDDF-816D-43C8-8761-46BBE7AE4F49}" srcOrd="2" destOrd="0" presId="urn:microsoft.com/office/officeart/2005/8/layout/hierarchy4"/>
    <dgm:cxn modelId="{A72D6AF5-B9B2-4465-B54B-7D33BE212EFD}" type="presParOf" srcId="{FBC5CDDF-816D-43C8-8761-46BBE7AE4F49}" destId="{063C9F8E-CEB1-4145-B8B3-A49F87196999}" srcOrd="0" destOrd="0" presId="urn:microsoft.com/office/officeart/2005/8/layout/hierarchy4"/>
    <dgm:cxn modelId="{809F2F8B-E2DD-4CF5-9F0A-CBC059BC8111}" type="presParOf" srcId="{063C9F8E-CEB1-4145-B8B3-A49F87196999}" destId="{ABE2544C-A33B-4E5C-B5BE-5B44886D3664}" srcOrd="0" destOrd="0" presId="urn:microsoft.com/office/officeart/2005/8/layout/hierarchy4"/>
    <dgm:cxn modelId="{F15FC3D6-B416-4C0E-BD48-F212C93DF631}" type="presParOf" srcId="{063C9F8E-CEB1-4145-B8B3-A49F87196999}" destId="{12B6C181-76ED-4E1D-B3A6-2002B27F7BD9}" srcOrd="1" destOrd="0" presId="urn:microsoft.com/office/officeart/2005/8/layout/hierarchy4"/>
    <dgm:cxn modelId="{FD25FBD2-8B45-4C81-9DAB-5CA671AE7D6B}" type="presParOf" srcId="{FBC5CDDF-816D-43C8-8761-46BBE7AE4F49}" destId="{DCAA5F01-B1DD-4B0E-94E5-0B7C25C8E9BC}" srcOrd="1" destOrd="0" presId="urn:microsoft.com/office/officeart/2005/8/layout/hierarchy4"/>
    <dgm:cxn modelId="{D8205558-AD91-4448-8FA5-CE7C0698025F}" type="presParOf" srcId="{FBC5CDDF-816D-43C8-8761-46BBE7AE4F49}" destId="{29F94FAE-C486-44CE-A21F-4173706E5200}" srcOrd="2" destOrd="0" presId="urn:microsoft.com/office/officeart/2005/8/layout/hierarchy4"/>
    <dgm:cxn modelId="{7F69CEC5-36DC-4EEE-9F45-EBC4E48A43B5}" type="presParOf" srcId="{29F94FAE-C486-44CE-A21F-4173706E5200}" destId="{A980F835-F87D-499E-899A-E14ECB0FE3B4}" srcOrd="0" destOrd="0" presId="urn:microsoft.com/office/officeart/2005/8/layout/hierarchy4"/>
    <dgm:cxn modelId="{668B4DE0-0E60-4517-8824-40A795BFE5EA}" type="presParOf" srcId="{29F94FAE-C486-44CE-A21F-4173706E5200}" destId="{9ED1FE60-D515-425B-B715-716246E9BFE5}" srcOrd="1" destOrd="0" presId="urn:microsoft.com/office/officeart/2005/8/layout/hierarchy4"/>
    <dgm:cxn modelId="{F577C1BD-3D0F-47C7-83E5-1E7A2866C95F}" type="presParOf" srcId="{FBC5CDDF-816D-43C8-8761-46BBE7AE4F49}" destId="{63F45C46-6ABC-4C93-8FB3-7D8E175505EF}" srcOrd="3" destOrd="0" presId="urn:microsoft.com/office/officeart/2005/8/layout/hierarchy4"/>
    <dgm:cxn modelId="{6A8401D9-8862-40DF-B0D2-ED51226058E9}" type="presParOf" srcId="{FBC5CDDF-816D-43C8-8761-46BBE7AE4F49}" destId="{897DA804-7B52-4DDF-A2CD-F3087754C704}" srcOrd="4" destOrd="0" presId="urn:microsoft.com/office/officeart/2005/8/layout/hierarchy4"/>
    <dgm:cxn modelId="{CAD42560-B2D9-4173-AB4C-B582E4F470AA}" type="presParOf" srcId="{897DA804-7B52-4DDF-A2CD-F3087754C704}" destId="{468F52D8-355A-46BA-B4F3-644377818364}" srcOrd="0" destOrd="0" presId="urn:microsoft.com/office/officeart/2005/8/layout/hierarchy4"/>
    <dgm:cxn modelId="{91DF0076-113C-45F3-8E38-3BEA82C3F1B4}" type="presParOf" srcId="{897DA804-7B52-4DDF-A2CD-F3087754C704}" destId="{A2AA04A3-7940-40EE-9264-EE1FD1B81256}" srcOrd="1" destOrd="0" presId="urn:microsoft.com/office/officeart/2005/8/layout/hierarchy4"/>
    <dgm:cxn modelId="{6B1AEBD0-9D00-4F30-B94A-7A817CF5C825}" type="presParOf" srcId="{2C47B8DB-13B0-46BF-A9B6-257C6AB4039B}" destId="{5FFD635B-5721-49BB-A435-011C687F3741}" srcOrd="1" destOrd="0" presId="urn:microsoft.com/office/officeart/2005/8/layout/hierarchy4"/>
    <dgm:cxn modelId="{C96E683C-AE7B-40F6-893A-AF8BF2B56B76}" type="presParOf" srcId="{2C47B8DB-13B0-46BF-A9B6-257C6AB4039B}" destId="{85252FF3-ABC8-461D-AC94-54D4807A64CF}" srcOrd="2" destOrd="0" presId="urn:microsoft.com/office/officeart/2005/8/layout/hierarchy4"/>
    <dgm:cxn modelId="{3E47FCFC-1667-4549-9CFD-224D506AA1D8}" type="presParOf" srcId="{85252FF3-ABC8-461D-AC94-54D4807A64CF}" destId="{C1D9F5E3-DF6D-467C-A78F-06B11E13221E}" srcOrd="0" destOrd="0" presId="urn:microsoft.com/office/officeart/2005/8/layout/hierarchy4"/>
    <dgm:cxn modelId="{5882ABD7-CC9D-4A07-8068-97DC3253C71D}" type="presParOf" srcId="{85252FF3-ABC8-461D-AC94-54D4807A64CF}" destId="{BDDAAE98-4B6E-42C4-A968-CBB98466234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4044A6-EC6A-4B49-B645-467C632897AA}">
      <dsp:nvSpPr>
        <dsp:cNvPr id="0" name=""/>
        <dsp:cNvSpPr/>
      </dsp:nvSpPr>
      <dsp:spPr>
        <a:xfrm>
          <a:off x="0" y="203199"/>
          <a:ext cx="3657600" cy="36576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92F180-609D-4CAC-BB3B-AFE48EBC1E83}">
      <dsp:nvSpPr>
        <dsp:cNvPr id="0" name=""/>
        <dsp:cNvSpPr/>
      </dsp:nvSpPr>
      <dsp:spPr>
        <a:xfrm>
          <a:off x="1828800" y="203199"/>
          <a:ext cx="4267200" cy="36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Ülke dışılık =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Hariç ez memleket</a:t>
          </a:r>
          <a:endParaRPr lang="tr-TR" sz="2600" b="1" kern="1200" dirty="0">
            <a:solidFill>
              <a:schemeClr val="tx2">
                <a:lumMod val="60000"/>
                <a:lumOff val="40000"/>
              </a:schemeClr>
            </a:solidFill>
          </a:endParaRPr>
        </a:p>
      </dsp:txBody>
      <dsp:txXfrm>
        <a:off x="1828800" y="203199"/>
        <a:ext cx="4267200" cy="1097282"/>
      </dsp:txXfrm>
    </dsp:sp>
    <dsp:sp modelId="{F1F84944-45C4-4EC7-BEE9-7D07480C519F}">
      <dsp:nvSpPr>
        <dsp:cNvPr id="0" name=""/>
        <dsp:cNvSpPr/>
      </dsp:nvSpPr>
      <dsp:spPr>
        <a:xfrm>
          <a:off x="640081" y="1300482"/>
          <a:ext cx="2377437" cy="237743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D46CE7-A771-4F39-B9AD-3A1C1196DEAF}">
      <dsp:nvSpPr>
        <dsp:cNvPr id="0" name=""/>
        <dsp:cNvSpPr/>
      </dsp:nvSpPr>
      <dsp:spPr>
        <a:xfrm>
          <a:off x="1828800" y="1300482"/>
          <a:ext cx="4267200" cy="2377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>
              <a:solidFill>
                <a:schemeClr val="accent1">
                  <a:lumMod val="75000"/>
                </a:schemeClr>
              </a:solidFill>
            </a:rPr>
            <a:t>Temsil</a:t>
          </a:r>
          <a:endParaRPr lang="tr-TR" sz="26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28800" y="1300482"/>
        <a:ext cx="4267200" cy="1097278"/>
      </dsp:txXfrm>
    </dsp:sp>
    <dsp:sp modelId="{388E2659-C325-4B4B-80D9-4F59D9B27540}">
      <dsp:nvSpPr>
        <dsp:cNvPr id="0" name=""/>
        <dsp:cNvSpPr/>
      </dsp:nvSpPr>
      <dsp:spPr>
        <a:xfrm>
          <a:off x="1280160" y="2397761"/>
          <a:ext cx="1097278" cy="109727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69AE73-48A0-4762-9C5B-1D40FAA53BE5}">
      <dsp:nvSpPr>
        <dsp:cNvPr id="0" name=""/>
        <dsp:cNvSpPr/>
      </dsp:nvSpPr>
      <dsp:spPr>
        <a:xfrm>
          <a:off x="1828800" y="2397761"/>
          <a:ext cx="4267200" cy="10972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>
              <a:solidFill>
                <a:schemeClr val="tx2">
                  <a:lumMod val="50000"/>
                </a:schemeClr>
              </a:solidFill>
            </a:rPr>
            <a:t>Görev</a:t>
          </a:r>
          <a:endParaRPr lang="tr-TR" sz="26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1828800" y="2397761"/>
        <a:ext cx="4267200" cy="1097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F1779D-D726-4435-B56E-D2EF7DCFA4F6}">
      <dsp:nvSpPr>
        <dsp:cNvPr id="0" name=""/>
        <dsp:cNvSpPr/>
      </dsp:nvSpPr>
      <dsp:spPr>
        <a:xfrm>
          <a:off x="2817" y="1128"/>
          <a:ext cx="7627212" cy="14220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Devletlerin diplomatik temsili</a:t>
          </a:r>
          <a:endParaRPr lang="tr-TR" sz="4700" kern="1200" dirty="0"/>
        </a:p>
      </dsp:txBody>
      <dsp:txXfrm>
        <a:off x="44469" y="42780"/>
        <a:ext cx="7543908" cy="1338783"/>
      </dsp:txXfrm>
    </dsp:sp>
    <dsp:sp modelId="{6EAAD081-2BEC-4882-ABBB-C3D12102FAC4}">
      <dsp:nvSpPr>
        <dsp:cNvPr id="0" name=""/>
        <dsp:cNvSpPr/>
      </dsp:nvSpPr>
      <dsp:spPr>
        <a:xfrm>
          <a:off x="2817" y="1557208"/>
          <a:ext cx="5643551" cy="14220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Genel yetkili organlar</a:t>
          </a:r>
          <a:endParaRPr lang="tr-TR" sz="2700" kern="1200" dirty="0"/>
        </a:p>
      </dsp:txBody>
      <dsp:txXfrm>
        <a:off x="44469" y="1598860"/>
        <a:ext cx="5560247" cy="1338783"/>
      </dsp:txXfrm>
    </dsp:sp>
    <dsp:sp modelId="{ABE2544C-A33B-4E5C-B5BE-5B44886D3664}">
      <dsp:nvSpPr>
        <dsp:cNvPr id="0" name=""/>
        <dsp:cNvSpPr/>
      </dsp:nvSpPr>
      <dsp:spPr>
        <a:xfrm>
          <a:off x="2817" y="3113288"/>
          <a:ext cx="1829945" cy="14220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Devlet Başkanı</a:t>
          </a:r>
          <a:endParaRPr lang="tr-TR" sz="2700" kern="1200" dirty="0"/>
        </a:p>
      </dsp:txBody>
      <dsp:txXfrm>
        <a:off x="44469" y="3154940"/>
        <a:ext cx="1746641" cy="1338783"/>
      </dsp:txXfrm>
    </dsp:sp>
    <dsp:sp modelId="{A980F835-F87D-499E-899A-E14ECB0FE3B4}">
      <dsp:nvSpPr>
        <dsp:cNvPr id="0" name=""/>
        <dsp:cNvSpPr/>
      </dsp:nvSpPr>
      <dsp:spPr>
        <a:xfrm>
          <a:off x="1909620" y="3113288"/>
          <a:ext cx="1829945" cy="14220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Hükümet Başkanı</a:t>
          </a:r>
          <a:endParaRPr lang="tr-TR" sz="2700" kern="1200" dirty="0"/>
        </a:p>
      </dsp:txBody>
      <dsp:txXfrm>
        <a:off x="1951272" y="3154940"/>
        <a:ext cx="1746641" cy="1338783"/>
      </dsp:txXfrm>
    </dsp:sp>
    <dsp:sp modelId="{468F52D8-355A-46BA-B4F3-644377818364}">
      <dsp:nvSpPr>
        <dsp:cNvPr id="0" name=""/>
        <dsp:cNvSpPr/>
      </dsp:nvSpPr>
      <dsp:spPr>
        <a:xfrm>
          <a:off x="3816423" y="3113288"/>
          <a:ext cx="1829945" cy="14220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Dışişleri Bakanı</a:t>
          </a:r>
          <a:endParaRPr lang="tr-TR" sz="2700" kern="1200" dirty="0"/>
        </a:p>
      </dsp:txBody>
      <dsp:txXfrm>
        <a:off x="3858075" y="3154940"/>
        <a:ext cx="1746641" cy="1338783"/>
      </dsp:txXfrm>
    </dsp:sp>
    <dsp:sp modelId="{C1D9F5E3-DF6D-467C-A78F-06B11E13221E}">
      <dsp:nvSpPr>
        <dsp:cNvPr id="0" name=""/>
        <dsp:cNvSpPr/>
      </dsp:nvSpPr>
      <dsp:spPr>
        <a:xfrm>
          <a:off x="5800084" y="1557208"/>
          <a:ext cx="1829945" cy="14220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Özel yetkili organlar</a:t>
          </a:r>
          <a:endParaRPr lang="tr-TR" sz="2700" kern="1200" dirty="0"/>
        </a:p>
      </dsp:txBody>
      <dsp:txXfrm>
        <a:off x="5841736" y="1598860"/>
        <a:ext cx="1746641" cy="1338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2152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DİPLOMASİ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1772817"/>
            <a:ext cx="822960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Diplomasi nedir?</a:t>
            </a:r>
            <a:b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Diplomasiye neden ihtiyaç var?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Diplomatik ilişkiler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Devletler arasında (Diplomatik+Konsolosluk)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400" b="1" dirty="0" smtClean="0">
                <a:solidFill>
                  <a:schemeClr val="tx2">
                    <a:lumMod val="75000"/>
                  </a:schemeClr>
                </a:solidFill>
              </a:rPr>
              <a:t> Uluslararası örgütler arasında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Devletler ve uluslararası örgütler arasında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uiExpan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83568" y="446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HÜKÜMET BAŞKANI</a:t>
            </a:r>
            <a:endParaRPr lang="tr-TR" sz="4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7200" y="1340769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tr-TR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tr-TR" sz="2600" b="1" dirty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 Devlet başkanı ve hükümet başkanı aynı makam olabilir. 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tr-TR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Uluslararası örf ve adet hukuku:</a:t>
            </a:r>
          </a:p>
          <a:p>
            <a:pPr lvl="0">
              <a:spcBef>
                <a:spcPct val="20000"/>
              </a:spcBef>
              <a:defRPr/>
            </a:pPr>
            <a:r>
              <a:rPr lang="tr-T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Devlet başkanı ve hükümet başkanı ayrı makamlar olsa</a:t>
            </a:r>
          </a:p>
          <a:p>
            <a:pPr lvl="0">
              <a:spcBef>
                <a:spcPct val="20000"/>
              </a:spcBef>
              <a:defRPr/>
            </a:pPr>
            <a:r>
              <a:rPr lang="tr-T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bile </a:t>
            </a:r>
            <a:r>
              <a:rPr lang="tr-TR" sz="2600" b="1" dirty="0" smtClean="0">
                <a:solidFill>
                  <a:schemeClr val="bg1"/>
                </a:solidFill>
              </a:rPr>
              <a:t>hükümet başkanı</a:t>
            </a:r>
          </a:p>
          <a:p>
            <a:pPr lvl="0">
              <a:spcBef>
                <a:spcPct val="20000"/>
              </a:spcBef>
              <a:defRPr/>
            </a:pP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   diplomatik imtiyaz ve muafiyetlerden </a:t>
            </a:r>
            <a:r>
              <a:rPr lang="tr-TR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tıpkı devlet</a:t>
            </a:r>
          </a:p>
          <a:p>
            <a:pPr lvl="0">
              <a:spcBef>
                <a:spcPct val="20000"/>
              </a:spcBef>
              <a:defRPr/>
            </a:pPr>
            <a:r>
              <a:rPr lang="tr-TR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başkanı gibi</a:t>
            </a: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 yararlanır.</a:t>
            </a:r>
            <a:endParaRPr kumimoji="0" lang="tr-TR" sz="25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83568" y="446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DIŞİŞLERİ BAKANI</a:t>
            </a:r>
            <a:endParaRPr lang="tr-TR" sz="4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7200" y="1340769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tr-TR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tr-TR" sz="2600" b="1" dirty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 Uluslararası örf ve adet hukuku: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tr-TR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  Devlet başkanı ve hükümet başkanı gibi </a:t>
            </a:r>
            <a:r>
              <a:rPr lang="tr-T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diplomatik</a:t>
            </a:r>
          </a:p>
          <a:p>
            <a:pPr lvl="0">
              <a:spcBef>
                <a:spcPct val="20000"/>
              </a:spcBef>
              <a:defRPr/>
            </a:pPr>
            <a:endParaRPr lang="tr-TR" sz="26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imtiyaz ve muafiyetlerden yararlanır.</a:t>
            </a:r>
            <a:endParaRPr lang="tr-TR" sz="2600" b="1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ALBERICO GENTILI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57200" y="1285860"/>
            <a:ext cx="82296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Alberico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Gentili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(1552-1608)</a:t>
            </a:r>
          </a:p>
          <a:p>
            <a:pPr marL="742950" marR="0" lvl="2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Protestan olduğu için İtalya’yı terk ederek</a:t>
            </a:r>
          </a:p>
          <a:p>
            <a:pPr marL="742950" marR="0" lvl="2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İngiltere’ye (Oxford) gider.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2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Grotius’tan</a:t>
            </a: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önce,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savaş ve barış hukuku,</a:t>
            </a:r>
          </a:p>
          <a:p>
            <a:pPr marL="742950" marR="0" lvl="2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diplomasi </a:t>
            </a: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üzerine yazan en önemli hukukçudur.</a:t>
            </a:r>
          </a:p>
          <a:p>
            <a:pPr marL="742950" marR="0" lvl="2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Hukuk, teoloji ve edebiyat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hakkında yirminin</a:t>
            </a:r>
          </a:p>
          <a:p>
            <a:pPr marL="742950" marR="0" lvl="2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üzerinde eser vermiştir.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Mendoza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Olayı (1583-1584)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Kraliçe I. </a:t>
            </a:r>
            <a:r>
              <a:rPr kumimoji="0" lang="tr-T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Elizabeth’e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suikast girişimine İspanya Kralı elçisi</a:t>
            </a:r>
            <a:endParaRPr lang="tr-TR" sz="2400" b="1" baseline="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</a:t>
            </a:r>
            <a:r>
              <a:rPr kumimoji="0" lang="tr-TR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Mendoza’nın</a:t>
            </a:r>
            <a:r>
              <a:rPr kumimoji="0" lang="tr-TR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 karıştığından şüphe edilir.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400" b="1" baseline="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Kraliyet tarafından </a:t>
            </a:r>
            <a:r>
              <a:rPr lang="tr-TR" sz="2400" b="1" baseline="0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Gentili’nin</a:t>
            </a:r>
            <a:r>
              <a:rPr lang="tr-TR" sz="2400" b="1" baseline="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görüşü istenir.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400" b="1" dirty="0" smtClean="0">
                <a:solidFill>
                  <a:schemeClr val="bg1"/>
                </a:solidFill>
              </a:rPr>
              <a:t>“</a:t>
            </a:r>
            <a:r>
              <a:rPr lang="tr-TR" sz="2400" b="1" dirty="0" err="1" smtClean="0">
                <a:solidFill>
                  <a:schemeClr val="bg1"/>
                </a:solidFill>
              </a:rPr>
              <a:t>Ülkedışılık</a:t>
            </a:r>
            <a:r>
              <a:rPr lang="tr-TR" sz="2400" b="1" dirty="0" smtClean="0">
                <a:solidFill>
                  <a:schemeClr val="bg1"/>
                </a:solidFill>
              </a:rPr>
              <a:t>”/“Hariç ez memleket”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</a:t>
            </a:r>
            <a:r>
              <a:rPr lang="tr-TR" sz="24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Gentili</a:t>
            </a: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, </a:t>
            </a:r>
            <a:r>
              <a:rPr lang="tr-TR" sz="24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Mendoza’nın</a:t>
            </a: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İngiltere’de yargılanamayacağını ancak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ülkeyi terk etmesinin istenebileceğini belirtir.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" name="8 Grup"/>
          <p:cNvGrpSpPr/>
          <p:nvPr/>
        </p:nvGrpSpPr>
        <p:grpSpPr>
          <a:xfrm>
            <a:off x="6786577" y="1214423"/>
            <a:ext cx="1928827" cy="2583910"/>
            <a:chOff x="6786578" y="1214422"/>
            <a:chExt cx="1928826" cy="2583910"/>
          </a:xfrm>
        </p:grpSpPr>
        <p:pic>
          <p:nvPicPr>
            <p:cNvPr id="6" name="5 Resim" descr="Alberico Gentili [12042013].jpg"/>
            <p:cNvPicPr>
              <a:picLocks noChangeAspect="1"/>
            </p:cNvPicPr>
            <p:nvPr/>
          </p:nvPicPr>
          <p:blipFill>
            <a:blip r:embed="rId2"/>
            <a:srcRect b="11023"/>
            <a:stretch>
              <a:fillRect/>
            </a:stretch>
          </p:blipFill>
          <p:spPr>
            <a:xfrm>
              <a:off x="6786578" y="1214422"/>
              <a:ext cx="1908172" cy="2214578"/>
            </a:xfrm>
            <a:prstGeom prst="rect">
              <a:avLst/>
            </a:prstGeom>
          </p:spPr>
        </p:pic>
        <p:sp>
          <p:nvSpPr>
            <p:cNvPr id="8" name="7 Metin kutusu"/>
            <p:cNvSpPr txBox="1"/>
            <p:nvPr/>
          </p:nvSpPr>
          <p:spPr>
            <a:xfrm>
              <a:off x="6858017" y="3429000"/>
              <a:ext cx="18573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err="1" smtClean="0">
                  <a:solidFill>
                    <a:schemeClr val="tx2">
                      <a:lumMod val="50000"/>
                    </a:schemeClr>
                  </a:solidFill>
                </a:rPr>
                <a:t>Alberico</a:t>
              </a:r>
              <a:r>
                <a:rPr lang="tr-TR" b="1" dirty="0" smtClean="0"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tr-TR" b="1" dirty="0" err="1" smtClean="0">
                  <a:solidFill>
                    <a:schemeClr val="tx2">
                      <a:lumMod val="50000"/>
                    </a:schemeClr>
                  </a:solidFill>
                </a:rPr>
                <a:t>Gentili</a:t>
              </a:r>
              <a:endParaRPr lang="tr-TR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DİPLOMASİNİN TARİHÇESİ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7200" y="1500175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Vestfalya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Sonrası (1648-) 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Diplomasi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bg1"/>
                </a:solidFill>
              </a:rPr>
              <a:t> Diplomasi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bg1"/>
                </a:solidFill>
              </a:rPr>
              <a:t> Konsolosluk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Viyana Kongresi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 Sonrası (1815-) Diplomasi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Diplomatik temsil – Diplomatik temsilciler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Uluslararası örgütlerin ilk örneklerinin ortaya çıkışı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Milletler Cemiyeti ve Birleşmiş </a:t>
            </a:r>
            <a:r>
              <a:rPr lang="tr-TR" sz="28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Milletler’de</a:t>
            </a: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Diplomasi (1919-)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Uluslararası ilişkilerin doğasındaki değişim</a:t>
            </a: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Diplomasinin kodifikasyonu</a:t>
            </a:r>
          </a:p>
          <a:p>
            <a:pPr lvl="2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1961 Diplomatik İlişkiler Hakkında Viyana Sözleşmesi (TR taraftır)</a:t>
            </a:r>
          </a:p>
          <a:p>
            <a:pPr lvl="2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1963 Konsolosluk İlişkileri Hakkında Viyana </a:t>
            </a:r>
            <a:r>
              <a:rPr lang="tr-T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Sözleşmesi (TR taraftır)</a:t>
            </a:r>
            <a:endParaRPr lang="tr-TR" sz="2000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42853"/>
            <a:ext cx="7772400" cy="1302639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DİPLOMATİK İLİŞKİLERİN DOĞASINI AÇIKLAYAN GÖRÜŞLER</a:t>
            </a:r>
            <a:endParaRPr lang="tr-TR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xmlns="" val="3047022466"/>
              </p:ext>
            </p:extLst>
          </p:nvPr>
        </p:nvGraphicFramePr>
        <p:xfrm>
          <a:off x="1524000" y="220486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5912717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F4044A6-EC6A-4B49-B645-467C632897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AF4044A6-EC6A-4B49-B645-467C632897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C92F180-609D-4CAC-BB3B-AFE48EBC1E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graphicEl>
                                              <a:dgm id="{FC92F180-609D-4CAC-BB3B-AFE48EBC1E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1F84944-45C4-4EC7-BEE9-7D07480C51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F1F84944-45C4-4EC7-BEE9-7D07480C51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D46CE7-A771-4F39-B9AD-3A1C1196D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graphicEl>
                                              <a:dgm id="{34D46CE7-A771-4F39-B9AD-3A1C1196DE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88E2659-C325-4B4B-80D9-4F59D9B275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388E2659-C325-4B4B-80D9-4F59D9B275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C69AE73-48A0-4762-9C5B-1D40FAA53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dgm id="{FC69AE73-48A0-4762-9C5B-1D40FAA53B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44625"/>
            <a:ext cx="77724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DİPLOMATİK İLİŞKİLER</a:t>
            </a:r>
            <a:endParaRPr lang="tr-TR" sz="4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xmlns="" val="2299869924"/>
              </p:ext>
            </p:extLst>
          </p:nvPr>
        </p:nvGraphicFramePr>
        <p:xfrm>
          <a:off x="683568" y="1844824"/>
          <a:ext cx="763284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F1779D-D726-4435-B56E-D2EF7DCFA4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DF1779D-D726-4435-B56E-D2EF7DCFA4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AAD081-2BEC-4882-ABBB-C3D12102F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6EAAD081-2BEC-4882-ABBB-C3D12102FA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E2544C-A33B-4E5C-B5BE-5B44886D36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ABE2544C-A33B-4E5C-B5BE-5B44886D36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80F835-F87D-499E-899A-E14ECB0FE3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A980F835-F87D-499E-899A-E14ECB0FE3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8F52D8-355A-46BA-B4F3-644377818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468F52D8-355A-46BA-B4F3-6443778183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D9F5E3-DF6D-467C-A78F-06B11E1322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C1D9F5E3-DF6D-467C-A78F-06B11E1322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83568" y="446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DEVLETİ TEMSİLE YETKİLİ</a:t>
            </a:r>
          </a:p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GENEL ORGANLAR</a:t>
            </a:r>
            <a:endParaRPr lang="tr-TR" sz="4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968551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Cezai yargı bağışıklıklarına ilişkin önemli bir istisna vardır.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Uluslararası Ceza Mahkemesi (Roma) Statüsü m. 27</a:t>
            </a:r>
          </a:p>
          <a:p>
            <a:pPr lvl="1"/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İnsanlığa karşı suçlar</a:t>
            </a:r>
          </a:p>
          <a:p>
            <a:pPr lvl="1"/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Savaş suçları</a:t>
            </a:r>
          </a:p>
          <a:p>
            <a:pPr lvl="1"/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Barışa karşı suçlar</a:t>
            </a:r>
          </a:p>
          <a:p>
            <a:pPr lvl="1"/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Soykırım suçu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yönünden Mahkeme önünde cezai yargı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bağışıklıkları yoktur.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83568" y="446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DEVLETİ TEMSİLE YETKİLİ</a:t>
            </a:r>
          </a:p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ÖZEL ORGANLAR</a:t>
            </a:r>
            <a:endParaRPr lang="tr-TR" sz="4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4968" y="1700808"/>
            <a:ext cx="8229600" cy="4752528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Özel organlar = Diplomatik temsilciler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1961 Viyana Sözleşmesi</a:t>
            </a: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Uluslararası örf ve adet hukuku</a:t>
            </a: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Devletler arasındaki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ikili antlaşmalar</a:t>
            </a: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UAD Kararları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…</a:t>
            </a: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2005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Kongo’daki Silahlı Eylemler Kararı (Kongo DC v. Uganda)</a:t>
            </a:r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2002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Yakalama Emri Kararı (Kongo DC v. Belçika)</a:t>
            </a:r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1981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ABD Tahran Büyükelçiliği Kararı (ABD v. İran)</a:t>
            </a: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1952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Haya de la </a:t>
            </a:r>
            <a:r>
              <a:rPr lang="tr-TR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Torre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Kararı (Kolombiya/Peru)</a:t>
            </a: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1951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Sığınma Hakkı Davası Kararı (Kolombiya v. Peru)</a:t>
            </a:r>
          </a:p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Devletler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arasında diplomatik misyon ile ilgili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işlemler</a:t>
            </a: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Türkiye’de: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6004 sayılı Kanun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/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1173 sayılı Kanun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83568" y="446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DEVLET BAŞKANI</a:t>
            </a:r>
            <a:endParaRPr lang="tr-TR" sz="4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1500175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Devlet Başkanı = Devleti</a:t>
            </a: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temsil eden en üst makam</a:t>
            </a:r>
            <a:endParaRPr lang="tr-TR" sz="2600" b="1" dirty="0">
              <a:solidFill>
                <a:schemeClr val="bg1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Devlet</a:t>
            </a: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Başkanı’nın «resmi» unvanı bir fark yaratmaz:</a:t>
            </a: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Cumhurbaşkanı (Türkiye, Fransa, Beyaz Rusya vb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.)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Kral/Kraliçe (Birleşik Krallık, Hollanda, Belçika, İsveç vb.)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İmparator (Japonya vb.)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Başkan (ABD, Rusya, Çin Halk Cumhuriyeti, Venezuela vb.)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Ulu Lider (Kuzey Kore)</a:t>
            </a:r>
          </a:p>
          <a:p>
            <a:pPr lvl="1">
              <a:spcBef>
                <a:spcPct val="20000"/>
              </a:spcBef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…</a:t>
            </a:r>
            <a:endParaRPr lang="tr-TR" sz="20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500" b="1" dirty="0" smtClean="0">
                <a:solidFill>
                  <a:schemeClr val="tx2">
                    <a:lumMod val="75000"/>
                  </a:schemeClr>
                </a:solidFill>
              </a:rPr>
              <a:t>Devlet Başkanı herhangi bir yetki belgesine ihtiyaç duymaz.</a:t>
            </a:r>
            <a:endParaRPr kumimoji="0" lang="tr-TR" sz="25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83568" y="446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DEVLET BAŞKANI</a:t>
            </a:r>
            <a:endParaRPr lang="tr-TR" sz="40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1340769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 Diplomatik imtiyaz ve muafiyetlerin kapsamı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bg1"/>
                </a:solidFill>
              </a:rPr>
              <a:t> </a:t>
            </a:r>
            <a:r>
              <a:rPr lang="tr-TR" sz="2600" b="1" dirty="0" smtClean="0">
                <a:solidFill>
                  <a:schemeClr val="bg1"/>
                </a:solidFill>
              </a:rPr>
              <a:t>Kişi dokunulmazlığı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bg1"/>
                </a:solidFill>
              </a:rPr>
              <a:t> </a:t>
            </a:r>
            <a:r>
              <a:rPr lang="tr-TR" sz="2600" b="1" dirty="0" smtClean="0">
                <a:solidFill>
                  <a:schemeClr val="bg1"/>
                </a:solidFill>
              </a:rPr>
              <a:t>Tutuklama veya gözaltı muafiyeti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bg1"/>
                </a:solidFill>
              </a:rPr>
              <a:t> </a:t>
            </a:r>
            <a:r>
              <a:rPr lang="tr-TR" sz="2600" b="1" dirty="0" smtClean="0">
                <a:solidFill>
                  <a:schemeClr val="bg1"/>
                </a:solidFill>
              </a:rPr>
              <a:t>Yargı muafiyeti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bg1"/>
                </a:solidFill>
              </a:rPr>
              <a:t> </a:t>
            </a:r>
            <a:r>
              <a:rPr lang="tr-TR" sz="2600" b="1" dirty="0" smtClean="0">
                <a:solidFill>
                  <a:schemeClr val="bg1"/>
                </a:solidFill>
              </a:rPr>
              <a:t>Vergi muafiyeti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bg1"/>
                </a:solidFill>
              </a:rPr>
              <a:t> </a:t>
            </a:r>
            <a:r>
              <a:rPr lang="tr-TR" sz="2600" b="1" dirty="0" smtClean="0">
                <a:solidFill>
                  <a:schemeClr val="bg1"/>
                </a:solidFill>
              </a:rPr>
              <a:t>Konut dokunulmazlığı</a:t>
            </a:r>
          </a:p>
          <a:p>
            <a:pPr lvl="2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Konuk eden devlet konutu korumalıdır.</a:t>
            </a:r>
          </a:p>
          <a:p>
            <a:pPr lvl="2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6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Konuk eden devlet görevlileri konuta giremez.</a:t>
            </a:r>
            <a:endParaRPr lang="tr-TR" sz="2600" b="1" dirty="0">
              <a:solidFill>
                <a:schemeClr val="bg1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600" b="1" dirty="0">
              <a:solidFill>
                <a:schemeClr val="bg1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</a:rPr>
              <a:t> Devlet başkanının </a:t>
            </a:r>
            <a:r>
              <a:rPr kumimoji="0" lang="tr-T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beraberinde olmak kaydıyla </a:t>
            </a:r>
            <a:r>
              <a:rPr lang="tr-TR" sz="25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di</a:t>
            </a:r>
            <a:r>
              <a:rPr kumimoji="0" lang="tr-TR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</a:rPr>
              <a:t>plomatik</a:t>
            </a:r>
            <a:r>
              <a:rPr kumimoji="0" lang="tr-TR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</a:rPr>
              <a:t> imtiyaz ve muafiyet</a:t>
            </a:r>
            <a:r>
              <a:rPr lang="tr-TR" sz="25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lerden</a:t>
            </a:r>
            <a:r>
              <a:rPr kumimoji="0" lang="tr-TR" sz="25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tr-TR" sz="25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aile üyeleri de </a:t>
            </a:r>
            <a:r>
              <a:rPr kumimoji="0" lang="tr-TR" sz="25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</a:rPr>
              <a:t>yararlanır.</a:t>
            </a:r>
            <a:endParaRPr kumimoji="0" lang="tr-TR" sz="25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26586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2261</TotalTime>
  <Words>472</Words>
  <Application>Microsoft Office PowerPoint</Application>
  <PresentationFormat>Ekran Gösterisi (4:3)</PresentationFormat>
  <Paragraphs>118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Slayt 2</vt:lpstr>
      <vt:lpstr>Slayt 3</vt:lpstr>
      <vt:lpstr>DİPLOMATİK İLİŞKİLERİN DOĞASINI AÇIKLAYAN GÖRÜŞLER</vt:lpstr>
      <vt:lpstr>DİPLOMATİK İLİŞKİLER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293</cp:revision>
  <dcterms:modified xsi:type="dcterms:W3CDTF">2018-02-15T16:25:24Z</dcterms:modified>
</cp:coreProperties>
</file>