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25.09.2017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100335"/>
          </a:xfrm>
        </p:spPr>
        <p:txBody>
          <a:bodyPr>
            <a:normAutofit/>
          </a:bodyPr>
          <a:lstStyle/>
          <a:p>
            <a:r>
              <a:rPr lang="tr-TR" sz="6000" dirty="0" err="1" smtClean="0"/>
              <a:t>Religious</a:t>
            </a:r>
            <a:r>
              <a:rPr lang="tr-TR" sz="6000" dirty="0" smtClean="0"/>
              <a:t> </a:t>
            </a:r>
            <a:r>
              <a:rPr lang="tr-TR" sz="6000" dirty="0" err="1" smtClean="0"/>
              <a:t>Education</a:t>
            </a:r>
            <a:endParaRPr lang="tr-TR" sz="6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tr-TR" i="1" dirty="0" smtClean="0"/>
          </a:p>
          <a:p>
            <a:pPr algn="r"/>
            <a:r>
              <a:rPr lang="tr-TR" i="1" dirty="0" smtClean="0"/>
              <a:t>Prof. Dr. Mualla SELÇUK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5400" dirty="0" err="1" smtClean="0">
                <a:solidFill>
                  <a:srgbClr val="0070C0"/>
                </a:solidFill>
              </a:rPr>
              <a:t>What</a:t>
            </a:r>
            <a:r>
              <a:rPr lang="tr-TR" sz="5400" dirty="0" smtClean="0">
                <a:solidFill>
                  <a:srgbClr val="0070C0"/>
                </a:solidFill>
              </a:rPr>
              <a:t> </a:t>
            </a:r>
            <a:r>
              <a:rPr lang="tr-TR" sz="5400" dirty="0" err="1" smtClean="0">
                <a:solidFill>
                  <a:srgbClr val="0070C0"/>
                </a:solidFill>
              </a:rPr>
              <a:t>Does</a:t>
            </a:r>
            <a:r>
              <a:rPr lang="tr-TR" sz="5400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endParaRPr lang="tr-TR" sz="5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sz="5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tr-TR" sz="5400" dirty="0" err="1" smtClean="0">
                <a:solidFill>
                  <a:srgbClr val="0070C0"/>
                </a:solidFill>
              </a:rPr>
              <a:t>Mean</a:t>
            </a:r>
            <a:r>
              <a:rPr lang="tr-TR" sz="5400" dirty="0" smtClean="0">
                <a:solidFill>
                  <a:srgbClr val="0070C0"/>
                </a:solidFill>
              </a:rPr>
              <a:t> </a:t>
            </a:r>
            <a:r>
              <a:rPr lang="tr-TR" sz="5400" dirty="0" err="1" smtClean="0">
                <a:solidFill>
                  <a:srgbClr val="0070C0"/>
                </a:solidFill>
              </a:rPr>
              <a:t>to</a:t>
            </a:r>
            <a:r>
              <a:rPr lang="tr-TR" sz="5400" dirty="0" smtClean="0">
                <a:solidFill>
                  <a:srgbClr val="0070C0"/>
                </a:solidFill>
              </a:rPr>
              <a:t> </a:t>
            </a:r>
            <a:r>
              <a:rPr lang="tr-TR" sz="5400" dirty="0" err="1" smtClean="0">
                <a:solidFill>
                  <a:srgbClr val="0070C0"/>
                </a:solidFill>
              </a:rPr>
              <a:t>You</a:t>
            </a:r>
            <a:endParaRPr lang="tr-TR" sz="5400" dirty="0">
              <a:solidFill>
                <a:srgbClr val="0070C0"/>
              </a:solidFill>
            </a:endParaRPr>
          </a:p>
        </p:txBody>
      </p:sp>
      <p:pic>
        <p:nvPicPr>
          <p:cNvPr id="4" name="3 Resim" descr="382740-3-4-daa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437112"/>
            <a:ext cx="1224136" cy="1584176"/>
          </a:xfrm>
          <a:prstGeom prst="rect">
            <a:avLst/>
          </a:prstGeom>
        </p:spPr>
      </p:pic>
      <p:pic>
        <p:nvPicPr>
          <p:cNvPr id="5" name="4 Resim" descr="Religious_Education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772816"/>
            <a:ext cx="594186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Re-</a:t>
            </a:r>
            <a:r>
              <a:rPr lang="tr-TR" dirty="0" err="1" smtClean="0">
                <a:solidFill>
                  <a:srgbClr val="0070C0"/>
                </a:solidFill>
              </a:rPr>
              <a:t>Thinking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Religious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Education</a:t>
            </a:r>
            <a:r>
              <a:rPr lang="tr-TR" dirty="0" smtClean="0">
                <a:solidFill>
                  <a:srgbClr val="0070C0"/>
                </a:solidFill>
              </a:rPr>
              <a:t> in </a:t>
            </a:r>
            <a:r>
              <a:rPr lang="tr-TR" dirty="0" err="1" smtClean="0">
                <a:solidFill>
                  <a:srgbClr val="0070C0"/>
                </a:solidFill>
              </a:rPr>
              <a:t>Turkish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Schools</a:t>
            </a:r>
            <a:r>
              <a:rPr lang="tr-TR" dirty="0" smtClean="0">
                <a:solidFill>
                  <a:srgbClr val="0070C0"/>
                </a:solidFill>
              </a:rPr>
              <a:t>!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2738"/>
            <a:ext cx="9144000" cy="40052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What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Kind</a:t>
            </a:r>
            <a:r>
              <a:rPr lang="tr-TR" dirty="0" smtClean="0">
                <a:solidFill>
                  <a:srgbClr val="0070C0"/>
                </a:solidFill>
              </a:rPr>
              <a:t> of RE?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err="1" smtClean="0">
                <a:solidFill>
                  <a:srgbClr val="0070C0"/>
                </a:solidFill>
              </a:rPr>
              <a:t>Why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Should</a:t>
            </a:r>
            <a:r>
              <a:rPr lang="tr-TR" dirty="0" smtClean="0">
                <a:solidFill>
                  <a:srgbClr val="0070C0"/>
                </a:solidFill>
              </a:rPr>
              <a:t> RE be </a:t>
            </a:r>
            <a:r>
              <a:rPr lang="tr-TR" dirty="0" err="1" smtClean="0">
                <a:solidFill>
                  <a:srgbClr val="0070C0"/>
                </a:solidFill>
              </a:rPr>
              <a:t>Taught</a:t>
            </a:r>
            <a:r>
              <a:rPr lang="tr-TR" dirty="0" smtClean="0">
                <a:solidFill>
                  <a:srgbClr val="0070C0"/>
                </a:solidFill>
              </a:rPr>
              <a:t> in </a:t>
            </a:r>
            <a:r>
              <a:rPr lang="tr-TR" dirty="0" err="1" smtClean="0">
                <a:solidFill>
                  <a:srgbClr val="0070C0"/>
                </a:solidFill>
              </a:rPr>
              <a:t>the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Schools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rgbClr val="0070C0"/>
                </a:solidFill>
              </a:rPr>
              <a:t>What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Kind</a:t>
            </a:r>
            <a:r>
              <a:rPr lang="tr-TR" dirty="0" smtClean="0">
                <a:solidFill>
                  <a:srgbClr val="0070C0"/>
                </a:solidFill>
              </a:rPr>
              <a:t> of </a:t>
            </a:r>
            <a:r>
              <a:rPr lang="tr-TR" dirty="0" err="1" smtClean="0">
                <a:solidFill>
                  <a:srgbClr val="0070C0"/>
                </a:solidFill>
              </a:rPr>
              <a:t>Contributions</a:t>
            </a:r>
            <a:r>
              <a:rPr lang="tr-TR" dirty="0" smtClean="0">
                <a:solidFill>
                  <a:srgbClr val="0070C0"/>
                </a:solidFill>
              </a:rPr>
              <a:t> can RE </a:t>
            </a:r>
            <a:r>
              <a:rPr lang="tr-TR" dirty="0" err="1" smtClean="0">
                <a:solidFill>
                  <a:srgbClr val="0070C0"/>
                </a:solidFill>
              </a:rPr>
              <a:t>Make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to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the</a:t>
            </a:r>
            <a:r>
              <a:rPr lang="tr-TR" dirty="0" smtClean="0">
                <a:solidFill>
                  <a:srgbClr val="0070C0"/>
                </a:solidFill>
              </a:rPr>
              <a:t> General </a:t>
            </a:r>
            <a:r>
              <a:rPr lang="tr-TR" dirty="0" err="1" smtClean="0">
                <a:solidFill>
                  <a:srgbClr val="0070C0"/>
                </a:solidFill>
              </a:rPr>
              <a:t>Aims</a:t>
            </a:r>
            <a:r>
              <a:rPr lang="tr-TR" dirty="0" smtClean="0">
                <a:solidFill>
                  <a:srgbClr val="0070C0"/>
                </a:solidFill>
              </a:rPr>
              <a:t> of </a:t>
            </a:r>
            <a:r>
              <a:rPr lang="tr-TR" dirty="0" err="1" smtClean="0">
                <a:solidFill>
                  <a:srgbClr val="0070C0"/>
                </a:solidFill>
              </a:rPr>
              <a:t>the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School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rgbClr val="0070C0"/>
                </a:solidFill>
              </a:rPr>
              <a:t>To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What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Extent</a:t>
            </a:r>
            <a:r>
              <a:rPr lang="tr-TR" dirty="0" smtClean="0">
                <a:solidFill>
                  <a:srgbClr val="0070C0"/>
                </a:solidFill>
              </a:rPr>
              <a:t> is </a:t>
            </a:r>
            <a:r>
              <a:rPr lang="tr-TR" dirty="0" err="1" smtClean="0">
                <a:solidFill>
                  <a:srgbClr val="0070C0"/>
                </a:solidFill>
              </a:rPr>
              <a:t>the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Contribution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by</a:t>
            </a:r>
            <a:r>
              <a:rPr lang="tr-TR" dirty="0" smtClean="0">
                <a:solidFill>
                  <a:srgbClr val="0070C0"/>
                </a:solidFill>
              </a:rPr>
              <a:t> RE </a:t>
            </a:r>
            <a:r>
              <a:rPr lang="tr-TR" dirty="0" err="1" smtClean="0">
                <a:solidFill>
                  <a:srgbClr val="0070C0"/>
                </a:solidFill>
              </a:rPr>
              <a:t>Necessary</a:t>
            </a:r>
            <a:r>
              <a:rPr lang="tr-TR" dirty="0" smtClean="0">
                <a:solidFill>
                  <a:srgbClr val="0070C0"/>
                </a:solidFill>
              </a:rPr>
              <a:t> and </a:t>
            </a:r>
            <a:r>
              <a:rPr lang="tr-TR" dirty="0" err="1" smtClean="0">
                <a:solidFill>
                  <a:srgbClr val="0070C0"/>
                </a:solidFill>
              </a:rPr>
              <a:t>Unavoidable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enk_korlugu_neden_o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8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When RE </a:t>
            </a:r>
            <a:r>
              <a:rPr lang="en-US" dirty="0" err="1" smtClean="0">
                <a:solidFill>
                  <a:srgbClr val="0070C0"/>
                </a:solidFill>
              </a:rPr>
              <a:t>isTaught</a:t>
            </a:r>
            <a:r>
              <a:rPr lang="en-US" dirty="0" smtClean="0">
                <a:solidFill>
                  <a:srgbClr val="0070C0"/>
                </a:solidFill>
              </a:rPr>
              <a:t> in the Schools, What Kind of Interpretation of it Should be Preferred?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ozel-ogretim-kurumlari-yonetmeliginde-yapilan-duzenlemelere-iliskin-degerlendirmeler-1030x4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20002"/>
            <a:ext cx="9144000" cy="4537997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rgbClr val="0070C0"/>
                </a:solidFill>
              </a:rPr>
              <a:t>With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Which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Method</a:t>
            </a:r>
            <a:r>
              <a:rPr lang="tr-TR" dirty="0" smtClean="0">
                <a:solidFill>
                  <a:srgbClr val="0070C0"/>
                </a:solidFill>
              </a:rPr>
              <a:t> it </a:t>
            </a:r>
            <a:r>
              <a:rPr lang="tr-TR" dirty="0" err="1" smtClean="0">
                <a:solidFill>
                  <a:srgbClr val="0070C0"/>
                </a:solidFill>
              </a:rPr>
              <a:t>Should</a:t>
            </a:r>
            <a:r>
              <a:rPr lang="tr-TR" dirty="0" smtClean="0">
                <a:solidFill>
                  <a:srgbClr val="0070C0"/>
                </a:solidFill>
              </a:rPr>
              <a:t> be </a:t>
            </a:r>
            <a:r>
              <a:rPr lang="tr-TR" dirty="0" err="1" smtClean="0">
                <a:solidFill>
                  <a:srgbClr val="0070C0"/>
                </a:solidFill>
              </a:rPr>
              <a:t>Taught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iversit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Is </a:t>
            </a:r>
            <a:r>
              <a:rPr lang="tr-TR" dirty="0" err="1" smtClean="0">
                <a:solidFill>
                  <a:srgbClr val="0070C0"/>
                </a:solidFill>
              </a:rPr>
              <a:t>There</a:t>
            </a:r>
            <a:r>
              <a:rPr lang="tr-TR" dirty="0" smtClean="0">
                <a:solidFill>
                  <a:srgbClr val="0070C0"/>
                </a:solidFill>
              </a:rPr>
              <a:t> a </a:t>
            </a:r>
            <a:r>
              <a:rPr lang="tr-TR" dirty="0" err="1" smtClean="0">
                <a:solidFill>
                  <a:srgbClr val="0070C0"/>
                </a:solidFill>
              </a:rPr>
              <a:t>Place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for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Diversity</a:t>
            </a:r>
            <a:r>
              <a:rPr lang="tr-TR" dirty="0" smtClean="0">
                <a:solidFill>
                  <a:srgbClr val="0070C0"/>
                </a:solidFill>
              </a:rPr>
              <a:t> of </a:t>
            </a:r>
            <a:r>
              <a:rPr lang="tr-TR" dirty="0" err="1" smtClean="0">
                <a:solidFill>
                  <a:srgbClr val="0070C0"/>
                </a:solidFill>
              </a:rPr>
              <a:t>Faith</a:t>
            </a:r>
            <a:r>
              <a:rPr lang="tr-TR" dirty="0" smtClean="0">
                <a:solidFill>
                  <a:srgbClr val="0070C0"/>
                </a:solidFill>
              </a:rPr>
              <a:t> in </a:t>
            </a:r>
            <a:r>
              <a:rPr lang="tr-TR" dirty="0" err="1" smtClean="0">
                <a:solidFill>
                  <a:srgbClr val="0070C0"/>
                </a:solidFill>
              </a:rPr>
              <a:t>the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Same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Classroom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90</Words>
  <Application>Microsoft Office PowerPoint</Application>
  <PresentationFormat>Ekran Gösterisi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Kalabalık</vt:lpstr>
      <vt:lpstr>Religious Education</vt:lpstr>
      <vt:lpstr>Slayt 2</vt:lpstr>
      <vt:lpstr>Re-Thinking Religious Education in Turkish Schools!</vt:lpstr>
      <vt:lpstr>What Kind of RE? Why Should RE be Taught in the Schools? </vt:lpstr>
      <vt:lpstr>What Kind of Contributions can RE Make to the General Aims of the School?</vt:lpstr>
      <vt:lpstr>To What Extent is the Contribution by RE Necessary and Unavoidable?</vt:lpstr>
      <vt:lpstr>When RE isTaught in the Schools, What Kind of Interpretation of it Should be Preferred?</vt:lpstr>
      <vt:lpstr>With Which Method it Should be Taught?</vt:lpstr>
      <vt:lpstr>Is There a Place for Diversity of Faith in the Same Classroom?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Education</dc:title>
  <dc:creator>sinem</dc:creator>
  <cp:lastModifiedBy>sinem</cp:lastModifiedBy>
  <cp:revision>7</cp:revision>
  <dcterms:created xsi:type="dcterms:W3CDTF">2017-09-25T12:57:02Z</dcterms:created>
  <dcterms:modified xsi:type="dcterms:W3CDTF">2017-09-25T14:01:19Z</dcterms:modified>
</cp:coreProperties>
</file>