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Hayvan Yetiştirmeye Giriş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Tarım ve Tarımın Alt Kolu Hayvancılık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Tarım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veya ziraat, bitkisel 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hayvansal ürünlerin üretilmesi, bunların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kalite ve verimlerinin yükseltilmesi, bu ürünlerin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uygun koşullarda muhafazası, işlenip değerlendirilmesi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pazarlanmasını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alan bilim dalıdır.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Tarımın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iki temel 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dalından oluştuğu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bunların bitkisel 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hayvansal 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olduğu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bu iki temel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tarımsal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dalı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hatta tanımları arasındaki tek ayrımın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kullandıkları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materyalin birinde bitki, ötekinde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ise hayvan materyalidir.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Hayvancılığın Yararları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Hayvansal Ürün Üretme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Et, Süt, Yumurta, Bal ve Diğer ürünler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Doğal Bitki Örtüsünü Değerlendirme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Kırsal Nüfus ve Düşük Gelir Katmanının;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Gelir, Yaşam ve Beslenme Düzeyini Geliştirme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İşgücünün Etkin Kullanımı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Tarım Arazilerinin Verimliliğini Koruma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Aşırı İklimsel Koşullardan Bitkilere Göre Daha Az Etkilenme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Hayvansal Ürün Üretme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Dünya nüfusunun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hızla artması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yaşam koşullarındaki iyileşmeye bağlı olarak gıda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talebi artmakta, talep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artışı,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üretimi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artırarak karşılanmaya çalışılmaktadır. 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Talep artışının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azından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nüfus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artışına bağlı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olarak artmaya devam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edeceği yadsınamaz. 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Doğal kaynakların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zaman içerisinde bu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artışı karşılamada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yetersiz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kalacağı kuşkusuzdur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Hayvansal Ürün Üretme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Et, süt ve yumurta; öncelikle protein, mineral ve vitaminler olmak üzere, insan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ihtiyacı besin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maddelerini, uygun oranda ve yüksek düzeyde içermektedir.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 hücresinin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esas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öğeleri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 olup enerji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yağ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olarak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depolanırken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bitki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hücrelerinin yapı taşı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selülozdur ve enerji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nişasta şeklinde depolanmaktad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Hayvansal ürünler belirtilen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özellikleri nedeniyle hem zengin protein, hem de iyi bir enerji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kaynağıdır.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Türkiye’de Hayvancılık ve Hayvansal Üretim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Hayvancılığının Yapısal Özellikleri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Hayvancılık İşletmeleri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Çayır ve Mera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Yem Bitkisi Üretimi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Karma Yem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Yetiştirici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Politika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Hayvan Sağlığı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Türkiye’de Hayvancılık ve Hayvansal Üretim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Hayvan Varlığı ve Hayvansal Üretim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Hayvan Varlığı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Hayvansal Üretim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Türkiye Hayvancılığının Sorunları ve Çözüm Yaklaşımları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; mevcut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genotip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çevre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çeşitlili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ğ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inden yararlanılarak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bölgelere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sistemlerine uygun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damızlıklar geliştirme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daha da ötesi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bunları dış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pazarlara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sunma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olana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ğı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sahiptir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Türkiye, organik hayvansal üretime uygun alanlara sahiptir. Organik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hayvancılık aracılığıyla değişik nedenlerle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geleneksel 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tarzını sürdürmek durumunda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olan küçük ve orta ölçekli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işletmelerin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gelirlerinin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artırılması 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mümkündür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Ertu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ğ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rul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ark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2009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HAYVAN YETİŞTİRME VE BESLEME</vt:lpstr>
      <vt:lpstr>Tarım ve Tarımın Alt Kolu Hayvancılık</vt:lpstr>
      <vt:lpstr>Hayvancılığın Yararları</vt:lpstr>
      <vt:lpstr>Hayvansal Ürün Üretme</vt:lpstr>
      <vt:lpstr>Hayvansal Ürün Üretme</vt:lpstr>
      <vt:lpstr>Türkiye’de Hayvancılık ve Hayvansal Üretim</vt:lpstr>
      <vt:lpstr>Türkiye’de Hayvancılık ve Hayvansal Üretim</vt:lpstr>
      <vt:lpstr>Türkiye Hayvancılığının Sorunları ve Çözüm Yaklaşımları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</cp:revision>
  <dcterms:created xsi:type="dcterms:W3CDTF">2018-02-28T06:01:55Z</dcterms:created>
  <dcterms:modified xsi:type="dcterms:W3CDTF">2018-02-28T06:33:46Z</dcterms:modified>
</cp:coreProperties>
</file>