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84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00051" y="733194"/>
            <a:ext cx="10058400" cy="760755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rgbClr val="FF0000"/>
                </a:solidFill>
              </a:rPr>
              <a:t>ALTERNATİF MEDYA VE HABERCİLİK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00051" y="2047741"/>
            <a:ext cx="10058400" cy="3550879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070C0"/>
                </a:solidFill>
              </a:rPr>
              <a:t>ÇİLER DURSUN</a:t>
            </a:r>
          </a:p>
          <a:p>
            <a:pPr algn="ctr"/>
            <a:r>
              <a:rPr lang="tr-TR" smtClean="0">
                <a:solidFill>
                  <a:srgbClr val="0070C0"/>
                </a:solidFill>
              </a:rPr>
              <a:t>2017- </a:t>
            </a:r>
            <a:r>
              <a:rPr lang="tr-TR" dirty="0" smtClean="0">
                <a:solidFill>
                  <a:srgbClr val="0070C0"/>
                </a:solidFill>
              </a:rPr>
              <a:t>GÜZ </a:t>
            </a:r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810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5355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Alternatif Medya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3792" y="1764406"/>
            <a:ext cx="11333408" cy="4340180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Alternatif: </a:t>
            </a:r>
            <a:r>
              <a:rPr lang="tr-TR" dirty="0" smtClean="0"/>
              <a:t>farklı seçenekler arasından tercih yapabilmek; </a:t>
            </a:r>
            <a:r>
              <a:rPr lang="tr-TR" dirty="0" err="1" smtClean="0"/>
              <a:t>varolandan</a:t>
            </a:r>
            <a:r>
              <a:rPr lang="tr-TR" dirty="0" smtClean="0"/>
              <a:t> hoşnutsuzluk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Alternatif medya kavramı yerine bazen: </a:t>
            </a:r>
            <a:r>
              <a:rPr lang="tr-TR" dirty="0" smtClean="0"/>
              <a:t>muhalif medya, topluluk medyası, bağımsız medya, karşı medya, yeni medya, yerel medya, başka medya, radikal medya da kullanılıyor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Farklı Alternatif Medya Tanımları: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Muhalif, radikal, anarşist, anti-otoriter, anti-hiyerarşik, kar amacı gütmeyen, </a:t>
            </a:r>
            <a:r>
              <a:rPr lang="tr-TR" dirty="0" err="1" smtClean="0">
                <a:solidFill>
                  <a:schemeClr val="tx1"/>
                </a:solidFill>
              </a:rPr>
              <a:t>anaakım</a:t>
            </a:r>
            <a:r>
              <a:rPr lang="tr-TR" dirty="0" smtClean="0">
                <a:solidFill>
                  <a:schemeClr val="tx1"/>
                </a:solidFill>
              </a:rPr>
              <a:t> medyaya verilmeyen haberlerin yer aldığı medyadır. 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Mülkiyete göre: </a:t>
            </a:r>
            <a:r>
              <a:rPr lang="tr-TR" dirty="0" smtClean="0">
                <a:solidFill>
                  <a:schemeClr val="tx1"/>
                </a:solidFill>
              </a:rPr>
              <a:t>Ticari, kamusal olarak desteklenen veya mülkiyeti devlete ait olan </a:t>
            </a:r>
            <a:r>
              <a:rPr lang="tr-TR" dirty="0" err="1" smtClean="0">
                <a:solidFill>
                  <a:schemeClr val="tx1"/>
                </a:solidFill>
              </a:rPr>
              <a:t>anaakım</a:t>
            </a:r>
            <a:r>
              <a:rPr lang="tr-TR" dirty="0" smtClean="0">
                <a:solidFill>
                  <a:schemeClr val="tx1"/>
                </a:solidFill>
              </a:rPr>
              <a:t> medyaya alternatif bir enformasyon sunan medya</a:t>
            </a:r>
          </a:p>
          <a:p>
            <a:pPr marL="0" indent="0">
              <a:buNone/>
            </a:pPr>
            <a:r>
              <a:rPr lang="tr-TR" dirty="0" err="1" smtClean="0">
                <a:solidFill>
                  <a:schemeClr val="tx1"/>
                </a:solidFill>
              </a:rPr>
              <a:t>Anaakım</a:t>
            </a:r>
            <a:r>
              <a:rPr lang="tr-TR" dirty="0" smtClean="0">
                <a:solidFill>
                  <a:schemeClr val="tx1"/>
                </a:solidFill>
              </a:rPr>
              <a:t> medya karşısında: Medyada temsil edilmeyen toplum kesimlerinin kendi </a:t>
            </a:r>
            <a:r>
              <a:rPr lang="tr-TR" dirty="0" err="1" smtClean="0">
                <a:solidFill>
                  <a:schemeClr val="tx1"/>
                </a:solidFill>
              </a:rPr>
              <a:t>xeslerini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duyurab</a:t>
            </a:r>
            <a:r>
              <a:rPr lang="tr-TR" dirty="0" smtClean="0">
                <a:solidFill>
                  <a:schemeClr val="tx1"/>
                </a:solidFill>
              </a:rPr>
              <a:t> ilmeleri için </a:t>
            </a:r>
            <a:r>
              <a:rPr lang="tr-TR" dirty="0" err="1" smtClean="0">
                <a:solidFill>
                  <a:schemeClr val="tx1"/>
                </a:solidFill>
              </a:rPr>
              <a:t>anaakım</a:t>
            </a:r>
            <a:r>
              <a:rPr lang="tr-TR" dirty="0" smtClean="0">
                <a:solidFill>
                  <a:schemeClr val="tx1"/>
                </a:solidFill>
              </a:rPr>
              <a:t> örgütlenme yapılarına ve içeriklerine karşıt oluşturmaktadır. 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Toplumdaki yerleşik ve kurumsallaşmış siyaseti reddeden iletişim biçimlerine öncelik vermektedir. 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151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Alternatifliğin Ölçütleri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Yayıncının hedefleri ticari olmamalı, temel güdü kar değil fikirler olmalı</a:t>
            </a:r>
          </a:p>
          <a:p>
            <a:r>
              <a:rPr lang="tr-TR" dirty="0" smtClean="0"/>
              <a:t>2- Yayının ana fikri sosyal sorumluluk ya da yaratıcı ve ifade edici anlatım olmalı</a:t>
            </a:r>
          </a:p>
          <a:p>
            <a:r>
              <a:rPr lang="tr-TR" dirty="0" smtClean="0"/>
              <a:t>3- Yayıncı, kendini alternatif olarak tanımlamalı</a:t>
            </a:r>
          </a:p>
          <a:p>
            <a:endParaRPr lang="tr-TR" dirty="0" smtClean="0"/>
          </a:p>
          <a:p>
            <a:r>
              <a:rPr lang="tr-TR" dirty="0" smtClean="0"/>
              <a:t>Bu durumda</a:t>
            </a:r>
          </a:p>
          <a:p>
            <a:r>
              <a:rPr lang="tr-TR" dirty="0" smtClean="0"/>
              <a:t>- Topluluğa hizmet medyası (çıkar toplulukları, deneyim toplulukları, sanal topluluklar)</a:t>
            </a:r>
          </a:p>
          <a:p>
            <a:pPr lvl="1"/>
            <a:r>
              <a:rPr lang="tr-TR" dirty="0" smtClean="0"/>
              <a:t>Topluluk: hareketli bir zeminde yer alan, çok boyutlu ve heterojen yapıya sahip gruplar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Anaakıma</a:t>
            </a:r>
            <a:r>
              <a:rPr lang="tr-TR" dirty="0" smtClean="0"/>
              <a:t> alternatif olmak</a:t>
            </a:r>
          </a:p>
          <a:p>
            <a:r>
              <a:rPr lang="tr-TR" dirty="0" smtClean="0"/>
              <a:t>-Sivil toplumla bağlantılı olmak alternatif medyanın gereğidir.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7487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Alternatif Medyanın Belirleyici Özellikleri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Dezavantajlı ve özgün topluluklara seslenme</a:t>
            </a:r>
          </a:p>
          <a:p>
            <a:r>
              <a:rPr lang="tr-TR" dirty="0" smtClean="0"/>
              <a:t>- Devlet ve pazardan bağımsız olma</a:t>
            </a:r>
          </a:p>
          <a:p>
            <a:r>
              <a:rPr lang="tr-TR" dirty="0" smtClean="0"/>
              <a:t>-İzleyiciye açık, hiyerarşik olmayan, demokratik ve çoğulcu yapı</a:t>
            </a:r>
          </a:p>
          <a:p>
            <a:r>
              <a:rPr lang="tr-TR" dirty="0" smtClean="0"/>
              <a:t>- Egemen olmayan tali söylemlerin taşıyıcısı olma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Anaakım</a:t>
            </a:r>
            <a:r>
              <a:rPr lang="tr-TR" dirty="0" smtClean="0"/>
              <a:t> için bir karşı </a:t>
            </a:r>
            <a:r>
              <a:rPr lang="tr-TR" dirty="0" err="1" smtClean="0"/>
              <a:t>hegemonik</a:t>
            </a:r>
            <a:r>
              <a:rPr lang="tr-TR" dirty="0" smtClean="0"/>
              <a:t> eleştiri olarak görülür</a:t>
            </a:r>
          </a:p>
          <a:p>
            <a:r>
              <a:rPr lang="tr-TR" dirty="0" smtClean="0"/>
              <a:t>- Egemen medyanın ürettiği tüm egemen biçimlere karşı geliştirilen bir mücadeledir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Anaakım</a:t>
            </a:r>
            <a:r>
              <a:rPr lang="tr-TR" dirty="0" smtClean="0"/>
              <a:t> medyanın yanlış temsil ettiği ya da hiç temsil etmediği düşünce, olay kişi ve enformasyona yer verir</a:t>
            </a:r>
          </a:p>
          <a:p>
            <a:r>
              <a:rPr lang="tr-TR" dirty="0" smtClean="0"/>
              <a:t>- Ticari medya ve devlet medyası dışında bir üçüncü alandır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Alternatif Medyaya Neden Gereksinim Duyulur?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Geleneksel medyada yer bulamayanların sığındığı ve kendilerini duyurabildikleri bir mecradır</a:t>
            </a:r>
          </a:p>
          <a:p>
            <a:r>
              <a:rPr lang="tr-TR" dirty="0" smtClean="0"/>
              <a:t>- Statükoyu deşifre edici bir işlev yerine getirir</a:t>
            </a:r>
          </a:p>
          <a:p>
            <a:r>
              <a:rPr lang="tr-TR" dirty="0" smtClean="0"/>
              <a:t>- 1990’larda küreselleşme ve </a:t>
            </a:r>
            <a:r>
              <a:rPr lang="tr-TR" dirty="0" err="1" smtClean="0"/>
              <a:t>neo</a:t>
            </a:r>
            <a:r>
              <a:rPr lang="tr-TR" dirty="0" smtClean="0"/>
              <a:t>-liberalizmin etkilerinin hissedilmesiyle güçlenmiştir</a:t>
            </a:r>
          </a:p>
          <a:p>
            <a:r>
              <a:rPr lang="tr-TR" dirty="0" smtClean="0"/>
              <a:t>- Egemen medyanın dışlayıcı ve ayrımcı dili yerine bir dil kurmaya çalışır</a:t>
            </a:r>
          </a:p>
          <a:p>
            <a:r>
              <a:rPr lang="tr-TR" dirty="0" smtClean="0"/>
              <a:t>- Eril, cinsiyetçi, ırkçı, militarist ve ayrımcı bir habercilik dilinin hakimiyetini kırar</a:t>
            </a:r>
          </a:p>
          <a:p>
            <a:r>
              <a:rPr lang="tr-TR" dirty="0" smtClean="0"/>
              <a:t>- Devlet ve ticari medyanın katılığını kırar-</a:t>
            </a:r>
          </a:p>
          <a:p>
            <a:r>
              <a:rPr lang="tr-TR" dirty="0" smtClean="0"/>
              <a:t> - Farklı seslere ve sözlere yer açar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Alternatif Medya Alanları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Barış gazeteciliği</a:t>
            </a:r>
          </a:p>
          <a:p>
            <a:r>
              <a:rPr lang="tr-TR" dirty="0" smtClean="0"/>
              <a:t>2- Yurttaş gazeteciliği</a:t>
            </a:r>
          </a:p>
          <a:p>
            <a:r>
              <a:rPr lang="tr-TR" dirty="0" smtClean="0"/>
              <a:t>3- Hak haberciliği</a:t>
            </a:r>
          </a:p>
          <a:p>
            <a:r>
              <a:rPr lang="tr-TR" dirty="0" smtClean="0"/>
              <a:t>4- İnternet ve sosyal medya</a:t>
            </a:r>
          </a:p>
          <a:p>
            <a:r>
              <a:rPr lang="tr-TR" dirty="0" smtClean="0"/>
              <a:t>5- Yerel gazetecilik</a:t>
            </a:r>
          </a:p>
          <a:p>
            <a:endParaRPr lang="tr-TR" dirty="0" smtClean="0"/>
          </a:p>
          <a:p>
            <a:r>
              <a:rPr lang="tr-TR" b="1" dirty="0" smtClean="0"/>
              <a:t>KAYNAK: </a:t>
            </a:r>
          </a:p>
          <a:p>
            <a:r>
              <a:rPr lang="tr-TR" dirty="0" smtClean="0"/>
              <a:t>Alternatif Medya Dersi Özel Notları, </a:t>
            </a:r>
            <a:r>
              <a:rPr lang="tr-TR" dirty="0" err="1" smtClean="0"/>
              <a:t>Yard</a:t>
            </a:r>
            <a:r>
              <a:rPr lang="tr-TR" dirty="0" smtClean="0"/>
              <a:t>.</a:t>
            </a:r>
            <a:r>
              <a:rPr lang="tr-TR" dirty="0" err="1" smtClean="0"/>
              <a:t>Doç.Dr</a:t>
            </a:r>
            <a:r>
              <a:rPr lang="tr-TR" dirty="0" smtClean="0"/>
              <a:t>. Orhan Baytar 2012-2013.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</TotalTime>
  <Words>402</Words>
  <Application>Microsoft Office PowerPoint</Application>
  <PresentationFormat>Özel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Geçmişe bakış</vt:lpstr>
      <vt:lpstr>ALTERNATİF MEDYA VE HABERCİLİK</vt:lpstr>
      <vt:lpstr>Alternatif Medya</vt:lpstr>
      <vt:lpstr>Alternatifliğin Ölçütleri</vt:lpstr>
      <vt:lpstr>Alternatif Medyanın Belirleyici Özellikleri</vt:lpstr>
      <vt:lpstr>Alternatif Medyaya Neden Gereksinim Duyulur?</vt:lpstr>
      <vt:lpstr>Alternatif Medya Alanları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ALTERNATİF MEDYA VE HABERCİLİK</dc:title>
  <dc:creator>Ciler</dc:creator>
  <cp:lastModifiedBy>CILER DURSUN</cp:lastModifiedBy>
  <cp:revision>9</cp:revision>
  <dcterms:created xsi:type="dcterms:W3CDTF">2015-12-28T23:55:01Z</dcterms:created>
  <dcterms:modified xsi:type="dcterms:W3CDTF">2017-10-27T07:11:21Z</dcterms:modified>
</cp:coreProperties>
</file>