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sldIdLst>
    <p:sldId id="325" r:id="rId5"/>
    <p:sldId id="259" r:id="rId6"/>
    <p:sldId id="311" r:id="rId7"/>
    <p:sldId id="328" r:id="rId8"/>
    <p:sldId id="330" r:id="rId9"/>
    <p:sldId id="329" r:id="rId10"/>
    <p:sldId id="327"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263" r:id="rId25"/>
    <p:sldId id="331" r:id="rId26"/>
    <p:sldId id="332" r:id="rId27"/>
    <p:sldId id="333" r:id="rId28"/>
    <p:sldId id="334" r:id="rId29"/>
    <p:sldId id="264" r:id="rId30"/>
    <p:sldId id="287" r:id="rId31"/>
    <p:sldId id="298" r:id="rId32"/>
    <p:sldId id="299" r:id="rId33"/>
    <p:sldId id="300" r:id="rId34"/>
    <p:sldId id="301" r:id="rId35"/>
    <p:sldId id="302"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EB6A3F-8E1F-4C3C-96E2-DAD8FAE470A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054E0A4-DF85-4916-B1DB-2704A0B3E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ED2FD0B-1027-44DD-B6D8-1D5EEAF3EE3D}"/>
              </a:ext>
            </a:extLst>
          </p:cNvPr>
          <p:cNvSpPr>
            <a:spLocks noGrp="1"/>
          </p:cNvSpPr>
          <p:nvPr>
            <p:ph type="dt" sz="half" idx="10"/>
          </p:nvPr>
        </p:nvSpPr>
        <p:spPr/>
        <p:txBody>
          <a:bodyPr/>
          <a:lstStyle/>
          <a:p>
            <a:fld id="{D4FF47E3-F794-41CE-9B7E-40E4C8A77271}" type="datetimeFigureOut">
              <a:rPr lang="tr-TR" smtClean="0"/>
              <a:t>27.12.2018</a:t>
            </a:fld>
            <a:endParaRPr lang="tr-TR"/>
          </a:p>
        </p:txBody>
      </p:sp>
      <p:sp>
        <p:nvSpPr>
          <p:cNvPr id="5" name="Alt Bilgi Yer Tutucusu 4">
            <a:extLst>
              <a:ext uri="{FF2B5EF4-FFF2-40B4-BE49-F238E27FC236}">
                <a16:creationId xmlns:a16="http://schemas.microsoft.com/office/drawing/2014/main" id="{8F9191CA-175F-4AC6-BFD8-F1264104BCC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BE96CC-C7E8-4BB6-B7AF-42922A8510FA}"/>
              </a:ext>
            </a:extLst>
          </p:cNvPr>
          <p:cNvSpPr>
            <a:spLocks noGrp="1"/>
          </p:cNvSpPr>
          <p:nvPr>
            <p:ph type="sldNum" sz="quarter" idx="12"/>
          </p:nvPr>
        </p:nvSpPr>
        <p:spPr/>
        <p:txBody>
          <a:bodyPr/>
          <a:lstStyle/>
          <a:p>
            <a:fld id="{1983438B-72E7-4CB8-8811-734440D2E829}" type="slidenum">
              <a:rPr lang="tr-TR" smtClean="0"/>
              <a:t>‹#›</a:t>
            </a:fld>
            <a:endParaRPr lang="tr-TR"/>
          </a:p>
        </p:txBody>
      </p:sp>
    </p:spTree>
    <p:extLst>
      <p:ext uri="{BB962C8B-B14F-4D97-AF65-F5344CB8AC3E}">
        <p14:creationId xmlns:p14="http://schemas.microsoft.com/office/powerpoint/2010/main" val="120886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DA2ACD5-0E16-4451-B71A-8D809C3794D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2B6C052-A734-41C6-B77F-657805DFB1AD}"/>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8938EE3-5E25-47AA-8DAD-503F4694F102}"/>
              </a:ext>
            </a:extLst>
          </p:cNvPr>
          <p:cNvSpPr>
            <a:spLocks noGrp="1"/>
          </p:cNvSpPr>
          <p:nvPr>
            <p:ph type="dt" sz="half" idx="10"/>
          </p:nvPr>
        </p:nvSpPr>
        <p:spPr/>
        <p:txBody>
          <a:bodyPr/>
          <a:lstStyle/>
          <a:p>
            <a:fld id="{D4FF47E3-F794-41CE-9B7E-40E4C8A77271}" type="datetimeFigureOut">
              <a:rPr lang="tr-TR" smtClean="0"/>
              <a:t>27.12.2018</a:t>
            </a:fld>
            <a:endParaRPr lang="tr-TR"/>
          </a:p>
        </p:txBody>
      </p:sp>
      <p:sp>
        <p:nvSpPr>
          <p:cNvPr id="5" name="Alt Bilgi Yer Tutucusu 4">
            <a:extLst>
              <a:ext uri="{FF2B5EF4-FFF2-40B4-BE49-F238E27FC236}">
                <a16:creationId xmlns:a16="http://schemas.microsoft.com/office/drawing/2014/main" id="{79B4C84A-6518-438E-9230-71D745D1589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61B2D0E-8A06-47B9-8C1E-066C2B74E115}"/>
              </a:ext>
            </a:extLst>
          </p:cNvPr>
          <p:cNvSpPr>
            <a:spLocks noGrp="1"/>
          </p:cNvSpPr>
          <p:nvPr>
            <p:ph type="sldNum" sz="quarter" idx="12"/>
          </p:nvPr>
        </p:nvSpPr>
        <p:spPr/>
        <p:txBody>
          <a:bodyPr/>
          <a:lstStyle/>
          <a:p>
            <a:fld id="{1983438B-72E7-4CB8-8811-734440D2E829}" type="slidenum">
              <a:rPr lang="tr-TR" smtClean="0"/>
              <a:t>‹#›</a:t>
            </a:fld>
            <a:endParaRPr lang="tr-TR"/>
          </a:p>
        </p:txBody>
      </p:sp>
    </p:spTree>
    <p:extLst>
      <p:ext uri="{BB962C8B-B14F-4D97-AF65-F5344CB8AC3E}">
        <p14:creationId xmlns:p14="http://schemas.microsoft.com/office/powerpoint/2010/main" val="283022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FEDF61F-FFC4-4FAF-ACEE-0C0426DFDFC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AFDD483-5EC1-4179-AB19-869719E1E0F9}"/>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F7E20C-EF27-4638-A128-51E660703B7A}"/>
              </a:ext>
            </a:extLst>
          </p:cNvPr>
          <p:cNvSpPr>
            <a:spLocks noGrp="1"/>
          </p:cNvSpPr>
          <p:nvPr>
            <p:ph type="dt" sz="half" idx="10"/>
          </p:nvPr>
        </p:nvSpPr>
        <p:spPr/>
        <p:txBody>
          <a:bodyPr/>
          <a:lstStyle/>
          <a:p>
            <a:fld id="{D4FF47E3-F794-41CE-9B7E-40E4C8A77271}" type="datetimeFigureOut">
              <a:rPr lang="tr-TR" smtClean="0"/>
              <a:t>27.12.2018</a:t>
            </a:fld>
            <a:endParaRPr lang="tr-TR"/>
          </a:p>
        </p:txBody>
      </p:sp>
      <p:sp>
        <p:nvSpPr>
          <p:cNvPr id="5" name="Alt Bilgi Yer Tutucusu 4">
            <a:extLst>
              <a:ext uri="{FF2B5EF4-FFF2-40B4-BE49-F238E27FC236}">
                <a16:creationId xmlns:a16="http://schemas.microsoft.com/office/drawing/2014/main" id="{B1A3462B-AF0A-42FF-8869-570DA585B4A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85A864A-7865-41CA-8B68-AA4AE4408FBB}"/>
              </a:ext>
            </a:extLst>
          </p:cNvPr>
          <p:cNvSpPr>
            <a:spLocks noGrp="1"/>
          </p:cNvSpPr>
          <p:nvPr>
            <p:ph type="sldNum" sz="quarter" idx="12"/>
          </p:nvPr>
        </p:nvSpPr>
        <p:spPr/>
        <p:txBody>
          <a:bodyPr/>
          <a:lstStyle/>
          <a:p>
            <a:fld id="{1983438B-72E7-4CB8-8811-734440D2E829}" type="slidenum">
              <a:rPr lang="tr-TR" smtClean="0"/>
              <a:t>‹#›</a:t>
            </a:fld>
            <a:endParaRPr lang="tr-TR"/>
          </a:p>
        </p:txBody>
      </p:sp>
    </p:spTree>
    <p:extLst>
      <p:ext uri="{BB962C8B-B14F-4D97-AF65-F5344CB8AC3E}">
        <p14:creationId xmlns:p14="http://schemas.microsoft.com/office/powerpoint/2010/main" val="3761186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9A6A8B68-ED81-4A8E-ADE0-2269690143AC}"/>
              </a:ext>
            </a:extLst>
          </p:cNvPr>
          <p:cNvGrpSpPr>
            <a:grpSpLocks/>
          </p:cNvGrpSpPr>
          <p:nvPr/>
        </p:nvGrpSpPr>
        <p:grpSpPr bwMode="auto">
          <a:xfrm>
            <a:off x="0" y="0"/>
            <a:ext cx="8483600" cy="6858000"/>
            <a:chOff x="0" y="0"/>
            <a:chExt cx="4008" cy="4320"/>
          </a:xfrm>
        </p:grpSpPr>
        <p:pic>
          <p:nvPicPr>
            <p:cNvPr id="5" name="Picture 8" descr="C:\My Documents\bits\Expbanna.png">
              <a:extLst>
                <a:ext uri="{FF2B5EF4-FFF2-40B4-BE49-F238E27FC236}">
                  <a16:creationId xmlns:a16="http://schemas.microsoft.com/office/drawing/2014/main" id="{21F3BB10-6B12-419C-8FEE-62E3DC945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FRONTPAGE THEMES\EXPEDITN\EXPHORSA.PNG">
              <a:extLst>
                <a:ext uri="{FF2B5EF4-FFF2-40B4-BE49-F238E27FC236}">
                  <a16:creationId xmlns:a16="http://schemas.microsoft.com/office/drawing/2014/main" id="{4323A079-786C-4250-B271-BA89C2983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P:\!Themes\Expedition\EXPHORSA.GIF">
            <a:extLst>
              <a:ext uri="{FF2B5EF4-FFF2-40B4-BE49-F238E27FC236}">
                <a16:creationId xmlns:a16="http://schemas.microsoft.com/office/drawing/2014/main" id="{940D78DA-1F70-4031-B8AE-EDD924B5E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3657600"/>
            <a:ext cx="7620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2336800" y="990600"/>
            <a:ext cx="8534400" cy="2514600"/>
          </a:xfrm>
          <a:extLst/>
        </p:spPr>
        <p:txBody>
          <a:bodyPr/>
          <a:lstStyle>
            <a:lvl1pPr algn="ctr">
              <a:defRPr/>
            </a:lvl1pPr>
          </a:lstStyle>
          <a:p>
            <a:pPr lvl="0"/>
            <a:r>
              <a:rPr lang="en-US" noProof="0"/>
              <a:t>Click to edit Master title style</a:t>
            </a:r>
          </a:p>
        </p:txBody>
      </p:sp>
      <p:sp>
        <p:nvSpPr>
          <p:cNvPr id="4099" name="Rectangle 3"/>
          <p:cNvSpPr>
            <a:spLocks noGrp="1" noChangeArrowheads="1"/>
          </p:cNvSpPr>
          <p:nvPr>
            <p:ph type="subTitle" idx="1"/>
          </p:nvPr>
        </p:nvSpPr>
        <p:spPr>
          <a:xfrm>
            <a:off x="2336800" y="3886200"/>
            <a:ext cx="8534400" cy="1752600"/>
          </a:xfrm>
          <a:extLst/>
        </p:spPr>
        <p:txBody>
          <a:bodyPr/>
          <a:lstStyle>
            <a:lvl1pPr marL="0" indent="0" algn="ctr">
              <a:buFontTx/>
              <a:buNone/>
              <a:defRPr/>
            </a:lvl1pPr>
          </a:lstStyle>
          <a:p>
            <a:pPr lvl="0"/>
            <a:r>
              <a:rPr lang="en-US" noProof="0"/>
              <a:t>Click to edit Master subtitle style</a:t>
            </a:r>
          </a:p>
        </p:txBody>
      </p:sp>
      <p:sp>
        <p:nvSpPr>
          <p:cNvPr id="8" name="Rectangle 4">
            <a:extLst>
              <a:ext uri="{FF2B5EF4-FFF2-40B4-BE49-F238E27FC236}">
                <a16:creationId xmlns:a16="http://schemas.microsoft.com/office/drawing/2014/main" id="{523BD3C9-BD45-4736-8942-171B8B5A3E5F}"/>
              </a:ext>
            </a:extLst>
          </p:cNvPr>
          <p:cNvSpPr>
            <a:spLocks noGrp="1" noChangeArrowheads="1"/>
          </p:cNvSpPr>
          <p:nvPr>
            <p:ph type="dt" sz="half" idx="10"/>
          </p:nvPr>
        </p:nvSpPr>
        <p:spPr>
          <a:xfrm>
            <a:off x="1219200" y="6400800"/>
            <a:ext cx="2540000" cy="457200"/>
          </a:xfrm>
        </p:spPr>
        <p:txBody>
          <a:bodyPr anchorCtr="0"/>
          <a:lstStyle>
            <a:lvl1pPr>
              <a:defRPr/>
            </a:lvl1pPr>
          </a:lstStyle>
          <a:p>
            <a:pPr>
              <a:defRPr/>
            </a:pPr>
            <a:endParaRPr lang="en-US"/>
          </a:p>
        </p:txBody>
      </p:sp>
      <p:sp>
        <p:nvSpPr>
          <p:cNvPr id="9" name="Rectangle 5">
            <a:extLst>
              <a:ext uri="{FF2B5EF4-FFF2-40B4-BE49-F238E27FC236}">
                <a16:creationId xmlns:a16="http://schemas.microsoft.com/office/drawing/2014/main" id="{B1E37CD8-4BE6-4B7F-8821-E3168DBCE4E1}"/>
              </a:ext>
            </a:extLst>
          </p:cNvPr>
          <p:cNvSpPr>
            <a:spLocks noGrp="1" noChangeArrowheads="1"/>
          </p:cNvSpPr>
          <p:nvPr>
            <p:ph type="ftr" sz="quarter" idx="11"/>
          </p:nvPr>
        </p:nvSpPr>
        <p:spPr>
          <a:xfrm>
            <a:off x="4673600" y="6400800"/>
            <a:ext cx="3860800" cy="457200"/>
          </a:xfrm>
        </p:spPr>
        <p:txBody>
          <a:bodyPr anchorCtr="0"/>
          <a:lstStyle>
            <a:lvl1pPr algn="l">
              <a:defRPr/>
            </a:lvl1pPr>
          </a:lstStyle>
          <a:p>
            <a:pPr>
              <a:defRPr/>
            </a:pPr>
            <a:endParaRPr lang="en-US"/>
          </a:p>
        </p:txBody>
      </p:sp>
      <p:sp>
        <p:nvSpPr>
          <p:cNvPr id="10" name="Rectangle 6">
            <a:extLst>
              <a:ext uri="{FF2B5EF4-FFF2-40B4-BE49-F238E27FC236}">
                <a16:creationId xmlns:a16="http://schemas.microsoft.com/office/drawing/2014/main" id="{F6BA3BAF-32FC-434F-B166-D9FE10CF94D3}"/>
              </a:ext>
            </a:extLst>
          </p:cNvPr>
          <p:cNvSpPr>
            <a:spLocks noGrp="1" noChangeArrowheads="1"/>
          </p:cNvSpPr>
          <p:nvPr>
            <p:ph type="sldNum" sz="quarter" idx="12"/>
          </p:nvPr>
        </p:nvSpPr>
        <p:spPr/>
        <p:txBody>
          <a:bodyPr anchorCtr="0"/>
          <a:lstStyle>
            <a:lvl1pPr>
              <a:defRPr smtClean="0"/>
            </a:lvl1pPr>
          </a:lstStyle>
          <a:p>
            <a:pPr>
              <a:defRPr/>
            </a:pPr>
            <a:fld id="{8D5A957C-229C-4F96-A17D-6980B0AE4AC8}" type="slidenum">
              <a:rPr lang="en-US" altLang="tr-TR"/>
              <a:pPr>
                <a:defRPr/>
              </a:pPr>
              <a:t>‹#›</a:t>
            </a:fld>
            <a:endParaRPr lang="en-US" altLang="tr-TR"/>
          </a:p>
        </p:txBody>
      </p:sp>
    </p:spTree>
    <p:extLst>
      <p:ext uri="{BB962C8B-B14F-4D97-AF65-F5344CB8AC3E}">
        <p14:creationId xmlns:p14="http://schemas.microsoft.com/office/powerpoint/2010/main" val="1675990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4DAC427-85BB-473D-8955-A50F9B9C0DE3}"/>
              </a:ext>
            </a:extLst>
          </p:cNvPr>
          <p:cNvSpPr>
            <a:spLocks noGrp="1"/>
          </p:cNvSpPr>
          <p:nvPr>
            <p:ph type="dt" sz="half" idx="10"/>
          </p:nvPr>
        </p:nvSpPr>
        <p:spPr/>
        <p:txBody>
          <a:bodyPr/>
          <a:lstStyle>
            <a:lvl1pPr>
              <a:defRPr/>
            </a:lvl1pPr>
          </a:lstStyle>
          <a:p>
            <a:pPr>
              <a:defRPr/>
            </a:pPr>
            <a:endParaRPr lang="en-US"/>
          </a:p>
        </p:txBody>
      </p:sp>
      <p:sp>
        <p:nvSpPr>
          <p:cNvPr id="5" name="Altbilgi Yer Tutucusu 4">
            <a:extLst>
              <a:ext uri="{FF2B5EF4-FFF2-40B4-BE49-F238E27FC236}">
                <a16:creationId xmlns:a16="http://schemas.microsoft.com/office/drawing/2014/main" id="{1CF50DB4-0212-436E-970E-90D847B2BB1F}"/>
              </a:ext>
            </a:extLst>
          </p:cNvPr>
          <p:cNvSpPr>
            <a:spLocks noGrp="1"/>
          </p:cNvSpPr>
          <p:nvPr>
            <p:ph type="ftr" sz="quarter" idx="11"/>
          </p:nvPr>
        </p:nvSpPr>
        <p:spPr/>
        <p:txBody>
          <a:bodyPr/>
          <a:lstStyle>
            <a:lvl1pPr algn="l">
              <a:defRPr/>
            </a:lvl1pPr>
          </a:lstStyle>
          <a:p>
            <a:pPr>
              <a:defRPr/>
            </a:pPr>
            <a:endParaRPr lang="en-US"/>
          </a:p>
        </p:txBody>
      </p:sp>
      <p:sp>
        <p:nvSpPr>
          <p:cNvPr id="6" name="Slayt Numarası Yer Tutucusu 5">
            <a:extLst>
              <a:ext uri="{FF2B5EF4-FFF2-40B4-BE49-F238E27FC236}">
                <a16:creationId xmlns:a16="http://schemas.microsoft.com/office/drawing/2014/main" id="{E85E29A4-16FF-4D57-9714-DDA7476113C4}"/>
              </a:ext>
            </a:extLst>
          </p:cNvPr>
          <p:cNvSpPr>
            <a:spLocks noGrp="1"/>
          </p:cNvSpPr>
          <p:nvPr>
            <p:ph type="sldNum" sz="quarter" idx="12"/>
          </p:nvPr>
        </p:nvSpPr>
        <p:spPr/>
        <p:txBody>
          <a:bodyPr/>
          <a:lstStyle>
            <a:lvl1pPr>
              <a:defRPr smtClean="0"/>
            </a:lvl1pPr>
          </a:lstStyle>
          <a:p>
            <a:pPr>
              <a:defRPr/>
            </a:pPr>
            <a:fld id="{3528790E-4E51-4775-BF43-D6EC271721D5}" type="slidenum">
              <a:rPr lang="en-US" altLang="tr-TR"/>
              <a:pPr>
                <a:defRPr/>
              </a:pPr>
              <a:t>‹#›</a:t>
            </a:fld>
            <a:endParaRPr lang="en-US" altLang="tr-TR"/>
          </a:p>
        </p:txBody>
      </p:sp>
    </p:spTree>
    <p:extLst>
      <p:ext uri="{BB962C8B-B14F-4D97-AF65-F5344CB8AC3E}">
        <p14:creationId xmlns:p14="http://schemas.microsoft.com/office/powerpoint/2010/main" val="1671314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a:extLst>
              <a:ext uri="{FF2B5EF4-FFF2-40B4-BE49-F238E27FC236}">
                <a16:creationId xmlns:a16="http://schemas.microsoft.com/office/drawing/2014/main" id="{1267BD07-20B0-4A97-A523-E864B123D002}"/>
              </a:ext>
            </a:extLst>
          </p:cNvPr>
          <p:cNvSpPr>
            <a:spLocks noGrp="1"/>
          </p:cNvSpPr>
          <p:nvPr>
            <p:ph type="dt" sz="half" idx="10"/>
          </p:nvPr>
        </p:nvSpPr>
        <p:spPr/>
        <p:txBody>
          <a:bodyPr/>
          <a:lstStyle>
            <a:lvl1pPr>
              <a:defRPr/>
            </a:lvl1pPr>
          </a:lstStyle>
          <a:p>
            <a:pPr>
              <a:defRPr/>
            </a:pPr>
            <a:endParaRPr lang="en-US"/>
          </a:p>
        </p:txBody>
      </p:sp>
      <p:sp>
        <p:nvSpPr>
          <p:cNvPr id="5" name="Altbilgi Yer Tutucusu 4">
            <a:extLst>
              <a:ext uri="{FF2B5EF4-FFF2-40B4-BE49-F238E27FC236}">
                <a16:creationId xmlns:a16="http://schemas.microsoft.com/office/drawing/2014/main" id="{633793FC-80F8-4EA0-BA3F-2193945ABFD7}"/>
              </a:ext>
            </a:extLst>
          </p:cNvPr>
          <p:cNvSpPr>
            <a:spLocks noGrp="1"/>
          </p:cNvSpPr>
          <p:nvPr>
            <p:ph type="ftr" sz="quarter" idx="11"/>
          </p:nvPr>
        </p:nvSpPr>
        <p:spPr/>
        <p:txBody>
          <a:bodyPr/>
          <a:lstStyle>
            <a:lvl1pPr algn="l">
              <a:defRPr/>
            </a:lvl1pPr>
          </a:lstStyle>
          <a:p>
            <a:pPr>
              <a:defRPr/>
            </a:pPr>
            <a:endParaRPr lang="en-US"/>
          </a:p>
        </p:txBody>
      </p:sp>
      <p:sp>
        <p:nvSpPr>
          <p:cNvPr id="6" name="Slayt Numarası Yer Tutucusu 5">
            <a:extLst>
              <a:ext uri="{FF2B5EF4-FFF2-40B4-BE49-F238E27FC236}">
                <a16:creationId xmlns:a16="http://schemas.microsoft.com/office/drawing/2014/main" id="{F80B16F9-908B-4F4A-AF50-915DFCA760FC}"/>
              </a:ext>
            </a:extLst>
          </p:cNvPr>
          <p:cNvSpPr>
            <a:spLocks noGrp="1"/>
          </p:cNvSpPr>
          <p:nvPr>
            <p:ph type="sldNum" sz="quarter" idx="12"/>
          </p:nvPr>
        </p:nvSpPr>
        <p:spPr/>
        <p:txBody>
          <a:bodyPr/>
          <a:lstStyle>
            <a:lvl1pPr>
              <a:defRPr smtClean="0"/>
            </a:lvl1pPr>
          </a:lstStyle>
          <a:p>
            <a:pPr>
              <a:defRPr/>
            </a:pPr>
            <a:fld id="{E1A5A301-8EB9-4BE0-8E9B-3CAFC649F160}" type="slidenum">
              <a:rPr lang="en-US" altLang="tr-TR"/>
              <a:pPr>
                <a:defRPr/>
              </a:pPr>
              <a:t>‹#›</a:t>
            </a:fld>
            <a:endParaRPr lang="en-US" altLang="tr-TR"/>
          </a:p>
        </p:txBody>
      </p:sp>
    </p:spTree>
    <p:extLst>
      <p:ext uri="{BB962C8B-B14F-4D97-AF65-F5344CB8AC3E}">
        <p14:creationId xmlns:p14="http://schemas.microsoft.com/office/powerpoint/2010/main" val="408415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1416051" y="1766888"/>
            <a:ext cx="5077883" cy="41132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697134" y="1766888"/>
            <a:ext cx="5077884" cy="41132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46553A2-A33E-4EB0-8D41-508C389E5C60}"/>
              </a:ext>
            </a:extLst>
          </p:cNvPr>
          <p:cNvSpPr>
            <a:spLocks noGrp="1"/>
          </p:cNvSpPr>
          <p:nvPr>
            <p:ph type="dt" sz="half" idx="10"/>
          </p:nvPr>
        </p:nvSpPr>
        <p:spPr/>
        <p:txBody>
          <a:bodyPr/>
          <a:lstStyle>
            <a:lvl1pPr>
              <a:defRPr/>
            </a:lvl1pPr>
          </a:lstStyle>
          <a:p>
            <a:pPr>
              <a:defRPr/>
            </a:pPr>
            <a:endParaRPr lang="en-US"/>
          </a:p>
        </p:txBody>
      </p:sp>
      <p:sp>
        <p:nvSpPr>
          <p:cNvPr id="6" name="Altbilgi Yer Tutucusu 5">
            <a:extLst>
              <a:ext uri="{FF2B5EF4-FFF2-40B4-BE49-F238E27FC236}">
                <a16:creationId xmlns:a16="http://schemas.microsoft.com/office/drawing/2014/main" id="{DB49E1CC-6C75-4C48-A306-6A4299EB4D71}"/>
              </a:ext>
            </a:extLst>
          </p:cNvPr>
          <p:cNvSpPr>
            <a:spLocks noGrp="1"/>
          </p:cNvSpPr>
          <p:nvPr>
            <p:ph type="ftr" sz="quarter" idx="11"/>
          </p:nvPr>
        </p:nvSpPr>
        <p:spPr/>
        <p:txBody>
          <a:bodyPr/>
          <a:lstStyle>
            <a:lvl1pPr algn="l">
              <a:defRPr/>
            </a:lvl1pPr>
          </a:lstStyle>
          <a:p>
            <a:pPr>
              <a:defRPr/>
            </a:pPr>
            <a:endParaRPr lang="en-US"/>
          </a:p>
        </p:txBody>
      </p:sp>
      <p:sp>
        <p:nvSpPr>
          <p:cNvPr id="7" name="Slayt Numarası Yer Tutucusu 6">
            <a:extLst>
              <a:ext uri="{FF2B5EF4-FFF2-40B4-BE49-F238E27FC236}">
                <a16:creationId xmlns:a16="http://schemas.microsoft.com/office/drawing/2014/main" id="{BBB0B12B-20D1-47D9-9AD0-CB1C1FBA1047}"/>
              </a:ext>
            </a:extLst>
          </p:cNvPr>
          <p:cNvSpPr>
            <a:spLocks noGrp="1"/>
          </p:cNvSpPr>
          <p:nvPr>
            <p:ph type="sldNum" sz="quarter" idx="12"/>
          </p:nvPr>
        </p:nvSpPr>
        <p:spPr/>
        <p:txBody>
          <a:bodyPr/>
          <a:lstStyle>
            <a:lvl1pPr>
              <a:defRPr smtClean="0"/>
            </a:lvl1pPr>
          </a:lstStyle>
          <a:p>
            <a:pPr>
              <a:defRPr/>
            </a:pPr>
            <a:fld id="{ADBB3E85-E638-4C47-9F8D-BE51AC14B9F9}" type="slidenum">
              <a:rPr lang="en-US" altLang="tr-TR"/>
              <a:pPr>
                <a:defRPr/>
              </a:pPr>
              <a:t>‹#›</a:t>
            </a:fld>
            <a:endParaRPr lang="en-US" altLang="tr-TR"/>
          </a:p>
        </p:txBody>
      </p:sp>
    </p:spTree>
    <p:extLst>
      <p:ext uri="{BB962C8B-B14F-4D97-AF65-F5344CB8AC3E}">
        <p14:creationId xmlns:p14="http://schemas.microsoft.com/office/powerpoint/2010/main" val="1142941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6BEF2C7-243D-4670-972B-525A83219AC6}"/>
              </a:ext>
            </a:extLst>
          </p:cNvPr>
          <p:cNvSpPr>
            <a:spLocks noGrp="1"/>
          </p:cNvSpPr>
          <p:nvPr>
            <p:ph type="dt" sz="half" idx="10"/>
          </p:nvPr>
        </p:nvSpPr>
        <p:spPr/>
        <p:txBody>
          <a:bodyPr/>
          <a:lstStyle>
            <a:lvl1pPr>
              <a:defRPr/>
            </a:lvl1pPr>
          </a:lstStyle>
          <a:p>
            <a:pPr>
              <a:defRPr/>
            </a:pPr>
            <a:endParaRPr lang="en-US"/>
          </a:p>
        </p:txBody>
      </p:sp>
      <p:sp>
        <p:nvSpPr>
          <p:cNvPr id="8" name="Altbilgi Yer Tutucusu 7">
            <a:extLst>
              <a:ext uri="{FF2B5EF4-FFF2-40B4-BE49-F238E27FC236}">
                <a16:creationId xmlns:a16="http://schemas.microsoft.com/office/drawing/2014/main" id="{698A2BF7-0B63-47A5-9121-E0056987CFD3}"/>
              </a:ext>
            </a:extLst>
          </p:cNvPr>
          <p:cNvSpPr>
            <a:spLocks noGrp="1"/>
          </p:cNvSpPr>
          <p:nvPr>
            <p:ph type="ftr" sz="quarter" idx="11"/>
          </p:nvPr>
        </p:nvSpPr>
        <p:spPr/>
        <p:txBody>
          <a:bodyPr/>
          <a:lstStyle>
            <a:lvl1pPr algn="l">
              <a:defRPr/>
            </a:lvl1pPr>
          </a:lstStyle>
          <a:p>
            <a:pPr>
              <a:defRPr/>
            </a:pPr>
            <a:endParaRPr lang="en-US"/>
          </a:p>
        </p:txBody>
      </p:sp>
      <p:sp>
        <p:nvSpPr>
          <p:cNvPr id="9" name="Slayt Numarası Yer Tutucusu 8">
            <a:extLst>
              <a:ext uri="{FF2B5EF4-FFF2-40B4-BE49-F238E27FC236}">
                <a16:creationId xmlns:a16="http://schemas.microsoft.com/office/drawing/2014/main" id="{6BD109A5-2BA9-4E72-BF4A-3B84D4C4D5E9}"/>
              </a:ext>
            </a:extLst>
          </p:cNvPr>
          <p:cNvSpPr>
            <a:spLocks noGrp="1"/>
          </p:cNvSpPr>
          <p:nvPr>
            <p:ph type="sldNum" sz="quarter" idx="12"/>
          </p:nvPr>
        </p:nvSpPr>
        <p:spPr/>
        <p:txBody>
          <a:bodyPr/>
          <a:lstStyle>
            <a:lvl1pPr>
              <a:defRPr smtClean="0"/>
            </a:lvl1pPr>
          </a:lstStyle>
          <a:p>
            <a:pPr>
              <a:defRPr/>
            </a:pPr>
            <a:fld id="{3B75F7D2-CDBD-451A-B756-6AC3211D31C0}" type="slidenum">
              <a:rPr lang="en-US" altLang="tr-TR"/>
              <a:pPr>
                <a:defRPr/>
              </a:pPr>
              <a:t>‹#›</a:t>
            </a:fld>
            <a:endParaRPr lang="en-US" altLang="tr-TR"/>
          </a:p>
        </p:txBody>
      </p:sp>
    </p:spTree>
    <p:extLst>
      <p:ext uri="{BB962C8B-B14F-4D97-AF65-F5344CB8AC3E}">
        <p14:creationId xmlns:p14="http://schemas.microsoft.com/office/powerpoint/2010/main" val="2633738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a:extLst>
              <a:ext uri="{FF2B5EF4-FFF2-40B4-BE49-F238E27FC236}">
                <a16:creationId xmlns:a16="http://schemas.microsoft.com/office/drawing/2014/main" id="{F332FDF4-664D-426D-8E42-B15DEA890924}"/>
              </a:ext>
            </a:extLst>
          </p:cNvPr>
          <p:cNvSpPr>
            <a:spLocks noGrp="1"/>
          </p:cNvSpPr>
          <p:nvPr>
            <p:ph type="dt" sz="half" idx="10"/>
          </p:nvPr>
        </p:nvSpPr>
        <p:spPr/>
        <p:txBody>
          <a:bodyPr/>
          <a:lstStyle>
            <a:lvl1pPr>
              <a:defRPr/>
            </a:lvl1pPr>
          </a:lstStyle>
          <a:p>
            <a:pPr>
              <a:defRPr/>
            </a:pPr>
            <a:endParaRPr lang="en-US"/>
          </a:p>
        </p:txBody>
      </p:sp>
      <p:sp>
        <p:nvSpPr>
          <p:cNvPr id="4" name="Altbilgi Yer Tutucusu 3">
            <a:extLst>
              <a:ext uri="{FF2B5EF4-FFF2-40B4-BE49-F238E27FC236}">
                <a16:creationId xmlns:a16="http://schemas.microsoft.com/office/drawing/2014/main" id="{E3AC476F-62F7-4765-9414-C3203BE4E2C1}"/>
              </a:ext>
            </a:extLst>
          </p:cNvPr>
          <p:cNvSpPr>
            <a:spLocks noGrp="1"/>
          </p:cNvSpPr>
          <p:nvPr>
            <p:ph type="ftr" sz="quarter" idx="11"/>
          </p:nvPr>
        </p:nvSpPr>
        <p:spPr/>
        <p:txBody>
          <a:bodyPr/>
          <a:lstStyle>
            <a:lvl1pPr algn="l">
              <a:defRPr/>
            </a:lvl1pPr>
          </a:lstStyle>
          <a:p>
            <a:pPr>
              <a:defRPr/>
            </a:pPr>
            <a:endParaRPr lang="en-US"/>
          </a:p>
        </p:txBody>
      </p:sp>
      <p:sp>
        <p:nvSpPr>
          <p:cNvPr id="5" name="Slayt Numarası Yer Tutucusu 4">
            <a:extLst>
              <a:ext uri="{FF2B5EF4-FFF2-40B4-BE49-F238E27FC236}">
                <a16:creationId xmlns:a16="http://schemas.microsoft.com/office/drawing/2014/main" id="{3CCDC6CF-122B-442F-8E3D-77EACF08523D}"/>
              </a:ext>
            </a:extLst>
          </p:cNvPr>
          <p:cNvSpPr>
            <a:spLocks noGrp="1"/>
          </p:cNvSpPr>
          <p:nvPr>
            <p:ph type="sldNum" sz="quarter" idx="12"/>
          </p:nvPr>
        </p:nvSpPr>
        <p:spPr/>
        <p:txBody>
          <a:bodyPr/>
          <a:lstStyle>
            <a:lvl1pPr>
              <a:defRPr smtClean="0"/>
            </a:lvl1pPr>
          </a:lstStyle>
          <a:p>
            <a:pPr>
              <a:defRPr/>
            </a:pPr>
            <a:fld id="{277274F5-776B-4736-921A-6031D1600ADE}" type="slidenum">
              <a:rPr lang="en-US" altLang="tr-TR"/>
              <a:pPr>
                <a:defRPr/>
              </a:pPr>
              <a:t>‹#›</a:t>
            </a:fld>
            <a:endParaRPr lang="en-US" altLang="tr-TR"/>
          </a:p>
        </p:txBody>
      </p:sp>
    </p:spTree>
    <p:extLst>
      <p:ext uri="{BB962C8B-B14F-4D97-AF65-F5344CB8AC3E}">
        <p14:creationId xmlns:p14="http://schemas.microsoft.com/office/powerpoint/2010/main" val="35514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3ECA78D-5BF3-4E10-A749-5C04559DFB93}"/>
              </a:ext>
            </a:extLst>
          </p:cNvPr>
          <p:cNvSpPr>
            <a:spLocks noGrp="1"/>
          </p:cNvSpPr>
          <p:nvPr>
            <p:ph type="dt" sz="half" idx="10"/>
          </p:nvPr>
        </p:nvSpPr>
        <p:spPr/>
        <p:txBody>
          <a:bodyPr/>
          <a:lstStyle>
            <a:lvl1pPr>
              <a:defRPr/>
            </a:lvl1pPr>
          </a:lstStyle>
          <a:p>
            <a:pPr>
              <a:defRPr/>
            </a:pPr>
            <a:endParaRPr lang="en-US"/>
          </a:p>
        </p:txBody>
      </p:sp>
      <p:sp>
        <p:nvSpPr>
          <p:cNvPr id="3" name="Altbilgi Yer Tutucusu 2">
            <a:extLst>
              <a:ext uri="{FF2B5EF4-FFF2-40B4-BE49-F238E27FC236}">
                <a16:creationId xmlns:a16="http://schemas.microsoft.com/office/drawing/2014/main" id="{4AF1BFAB-BF63-4A63-B96C-CC94B6415ECE}"/>
              </a:ext>
            </a:extLst>
          </p:cNvPr>
          <p:cNvSpPr>
            <a:spLocks noGrp="1"/>
          </p:cNvSpPr>
          <p:nvPr>
            <p:ph type="ftr" sz="quarter" idx="11"/>
          </p:nvPr>
        </p:nvSpPr>
        <p:spPr/>
        <p:txBody>
          <a:bodyPr/>
          <a:lstStyle>
            <a:lvl1pPr algn="l">
              <a:defRPr/>
            </a:lvl1pPr>
          </a:lstStyle>
          <a:p>
            <a:pPr>
              <a:defRPr/>
            </a:pPr>
            <a:endParaRPr lang="en-US"/>
          </a:p>
        </p:txBody>
      </p:sp>
      <p:sp>
        <p:nvSpPr>
          <p:cNvPr id="4" name="Slayt Numarası Yer Tutucusu 3">
            <a:extLst>
              <a:ext uri="{FF2B5EF4-FFF2-40B4-BE49-F238E27FC236}">
                <a16:creationId xmlns:a16="http://schemas.microsoft.com/office/drawing/2014/main" id="{CD4520D8-E845-46AA-80F1-141CC206DC02}"/>
              </a:ext>
            </a:extLst>
          </p:cNvPr>
          <p:cNvSpPr>
            <a:spLocks noGrp="1"/>
          </p:cNvSpPr>
          <p:nvPr>
            <p:ph type="sldNum" sz="quarter" idx="12"/>
          </p:nvPr>
        </p:nvSpPr>
        <p:spPr/>
        <p:txBody>
          <a:bodyPr/>
          <a:lstStyle>
            <a:lvl1pPr>
              <a:defRPr smtClean="0"/>
            </a:lvl1pPr>
          </a:lstStyle>
          <a:p>
            <a:pPr>
              <a:defRPr/>
            </a:pPr>
            <a:fld id="{B9AC835E-C899-4B9E-AD82-954B1B0CBF8C}" type="slidenum">
              <a:rPr lang="en-US" altLang="tr-TR"/>
              <a:pPr>
                <a:defRPr/>
              </a:pPr>
              <a:t>‹#›</a:t>
            </a:fld>
            <a:endParaRPr lang="en-US" altLang="tr-TR"/>
          </a:p>
        </p:txBody>
      </p:sp>
    </p:spTree>
    <p:extLst>
      <p:ext uri="{BB962C8B-B14F-4D97-AF65-F5344CB8AC3E}">
        <p14:creationId xmlns:p14="http://schemas.microsoft.com/office/powerpoint/2010/main" val="60791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a:extLst>
              <a:ext uri="{FF2B5EF4-FFF2-40B4-BE49-F238E27FC236}">
                <a16:creationId xmlns:a16="http://schemas.microsoft.com/office/drawing/2014/main" id="{1FC930A8-C6D8-426B-A27F-7E8BFA947055}"/>
              </a:ext>
            </a:extLst>
          </p:cNvPr>
          <p:cNvSpPr>
            <a:spLocks noGrp="1"/>
          </p:cNvSpPr>
          <p:nvPr>
            <p:ph type="dt" sz="half" idx="10"/>
          </p:nvPr>
        </p:nvSpPr>
        <p:spPr/>
        <p:txBody>
          <a:bodyPr/>
          <a:lstStyle>
            <a:lvl1pPr>
              <a:defRPr/>
            </a:lvl1pPr>
          </a:lstStyle>
          <a:p>
            <a:pPr>
              <a:defRPr/>
            </a:pPr>
            <a:endParaRPr lang="en-US"/>
          </a:p>
        </p:txBody>
      </p:sp>
      <p:sp>
        <p:nvSpPr>
          <p:cNvPr id="6" name="Altbilgi Yer Tutucusu 5">
            <a:extLst>
              <a:ext uri="{FF2B5EF4-FFF2-40B4-BE49-F238E27FC236}">
                <a16:creationId xmlns:a16="http://schemas.microsoft.com/office/drawing/2014/main" id="{C53321D9-06A0-4400-8548-4AFD2EF76A92}"/>
              </a:ext>
            </a:extLst>
          </p:cNvPr>
          <p:cNvSpPr>
            <a:spLocks noGrp="1"/>
          </p:cNvSpPr>
          <p:nvPr>
            <p:ph type="ftr" sz="quarter" idx="11"/>
          </p:nvPr>
        </p:nvSpPr>
        <p:spPr/>
        <p:txBody>
          <a:bodyPr/>
          <a:lstStyle>
            <a:lvl1pPr algn="l">
              <a:defRPr/>
            </a:lvl1pPr>
          </a:lstStyle>
          <a:p>
            <a:pPr>
              <a:defRPr/>
            </a:pPr>
            <a:endParaRPr lang="en-US"/>
          </a:p>
        </p:txBody>
      </p:sp>
      <p:sp>
        <p:nvSpPr>
          <p:cNvPr id="7" name="Slayt Numarası Yer Tutucusu 6">
            <a:extLst>
              <a:ext uri="{FF2B5EF4-FFF2-40B4-BE49-F238E27FC236}">
                <a16:creationId xmlns:a16="http://schemas.microsoft.com/office/drawing/2014/main" id="{81C8C314-FD20-4A97-B9C1-68A4D5D0F421}"/>
              </a:ext>
            </a:extLst>
          </p:cNvPr>
          <p:cNvSpPr>
            <a:spLocks noGrp="1"/>
          </p:cNvSpPr>
          <p:nvPr>
            <p:ph type="sldNum" sz="quarter" idx="12"/>
          </p:nvPr>
        </p:nvSpPr>
        <p:spPr/>
        <p:txBody>
          <a:bodyPr/>
          <a:lstStyle>
            <a:lvl1pPr>
              <a:defRPr smtClean="0"/>
            </a:lvl1pPr>
          </a:lstStyle>
          <a:p>
            <a:pPr>
              <a:defRPr/>
            </a:pPr>
            <a:fld id="{BE3C787B-7E23-4609-9367-DE223A1D5AB4}" type="slidenum">
              <a:rPr lang="en-US" altLang="tr-TR"/>
              <a:pPr>
                <a:defRPr/>
              </a:pPr>
              <a:t>‹#›</a:t>
            </a:fld>
            <a:endParaRPr lang="en-US" altLang="tr-TR"/>
          </a:p>
        </p:txBody>
      </p:sp>
    </p:spTree>
    <p:extLst>
      <p:ext uri="{BB962C8B-B14F-4D97-AF65-F5344CB8AC3E}">
        <p14:creationId xmlns:p14="http://schemas.microsoft.com/office/powerpoint/2010/main" val="202026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989E51D-5FB7-429E-BA6B-A12E2E4F6FC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B178A08-A007-4273-AEAB-FE2FE6FDBC1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35634A-4E23-4AF9-8C99-2CF64812D6FF}"/>
              </a:ext>
            </a:extLst>
          </p:cNvPr>
          <p:cNvSpPr>
            <a:spLocks noGrp="1"/>
          </p:cNvSpPr>
          <p:nvPr>
            <p:ph type="dt" sz="half" idx="10"/>
          </p:nvPr>
        </p:nvSpPr>
        <p:spPr/>
        <p:txBody>
          <a:bodyPr/>
          <a:lstStyle/>
          <a:p>
            <a:fld id="{D4FF47E3-F794-41CE-9B7E-40E4C8A77271}" type="datetimeFigureOut">
              <a:rPr lang="tr-TR" smtClean="0"/>
              <a:t>27.12.2018</a:t>
            </a:fld>
            <a:endParaRPr lang="tr-TR"/>
          </a:p>
        </p:txBody>
      </p:sp>
      <p:sp>
        <p:nvSpPr>
          <p:cNvPr id="5" name="Alt Bilgi Yer Tutucusu 4">
            <a:extLst>
              <a:ext uri="{FF2B5EF4-FFF2-40B4-BE49-F238E27FC236}">
                <a16:creationId xmlns:a16="http://schemas.microsoft.com/office/drawing/2014/main" id="{EED4356D-C376-4855-9996-FC96324195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22A6D5E-40F4-414D-B1EE-BCA019DD25FB}"/>
              </a:ext>
            </a:extLst>
          </p:cNvPr>
          <p:cNvSpPr>
            <a:spLocks noGrp="1"/>
          </p:cNvSpPr>
          <p:nvPr>
            <p:ph type="sldNum" sz="quarter" idx="12"/>
          </p:nvPr>
        </p:nvSpPr>
        <p:spPr/>
        <p:txBody>
          <a:bodyPr/>
          <a:lstStyle/>
          <a:p>
            <a:fld id="{1983438B-72E7-4CB8-8811-734440D2E829}" type="slidenum">
              <a:rPr lang="tr-TR" smtClean="0"/>
              <a:t>‹#›</a:t>
            </a:fld>
            <a:endParaRPr lang="tr-TR"/>
          </a:p>
        </p:txBody>
      </p:sp>
    </p:spTree>
    <p:extLst>
      <p:ext uri="{BB962C8B-B14F-4D97-AF65-F5344CB8AC3E}">
        <p14:creationId xmlns:p14="http://schemas.microsoft.com/office/powerpoint/2010/main" val="4175802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a:extLst>
              <a:ext uri="{FF2B5EF4-FFF2-40B4-BE49-F238E27FC236}">
                <a16:creationId xmlns:a16="http://schemas.microsoft.com/office/drawing/2014/main" id="{30B2D483-A375-4E49-A35F-D2BE58B650AD}"/>
              </a:ext>
            </a:extLst>
          </p:cNvPr>
          <p:cNvSpPr>
            <a:spLocks noGrp="1"/>
          </p:cNvSpPr>
          <p:nvPr>
            <p:ph type="dt" sz="half" idx="10"/>
          </p:nvPr>
        </p:nvSpPr>
        <p:spPr/>
        <p:txBody>
          <a:bodyPr/>
          <a:lstStyle>
            <a:lvl1pPr>
              <a:defRPr/>
            </a:lvl1pPr>
          </a:lstStyle>
          <a:p>
            <a:pPr>
              <a:defRPr/>
            </a:pPr>
            <a:endParaRPr lang="en-US"/>
          </a:p>
        </p:txBody>
      </p:sp>
      <p:sp>
        <p:nvSpPr>
          <p:cNvPr id="6" name="Altbilgi Yer Tutucusu 5">
            <a:extLst>
              <a:ext uri="{FF2B5EF4-FFF2-40B4-BE49-F238E27FC236}">
                <a16:creationId xmlns:a16="http://schemas.microsoft.com/office/drawing/2014/main" id="{BF07F76A-6A9B-4C5D-93B0-DCE06ADDDE83}"/>
              </a:ext>
            </a:extLst>
          </p:cNvPr>
          <p:cNvSpPr>
            <a:spLocks noGrp="1"/>
          </p:cNvSpPr>
          <p:nvPr>
            <p:ph type="ftr" sz="quarter" idx="11"/>
          </p:nvPr>
        </p:nvSpPr>
        <p:spPr/>
        <p:txBody>
          <a:bodyPr/>
          <a:lstStyle>
            <a:lvl1pPr algn="l">
              <a:defRPr/>
            </a:lvl1pPr>
          </a:lstStyle>
          <a:p>
            <a:pPr>
              <a:defRPr/>
            </a:pPr>
            <a:endParaRPr lang="en-US"/>
          </a:p>
        </p:txBody>
      </p:sp>
      <p:sp>
        <p:nvSpPr>
          <p:cNvPr id="7" name="Slayt Numarası Yer Tutucusu 6">
            <a:extLst>
              <a:ext uri="{FF2B5EF4-FFF2-40B4-BE49-F238E27FC236}">
                <a16:creationId xmlns:a16="http://schemas.microsoft.com/office/drawing/2014/main" id="{3177EFB6-58BD-415D-8423-E64BEF2E5092}"/>
              </a:ext>
            </a:extLst>
          </p:cNvPr>
          <p:cNvSpPr>
            <a:spLocks noGrp="1"/>
          </p:cNvSpPr>
          <p:nvPr>
            <p:ph type="sldNum" sz="quarter" idx="12"/>
          </p:nvPr>
        </p:nvSpPr>
        <p:spPr/>
        <p:txBody>
          <a:bodyPr/>
          <a:lstStyle>
            <a:lvl1pPr>
              <a:defRPr smtClean="0"/>
            </a:lvl1pPr>
          </a:lstStyle>
          <a:p>
            <a:pPr>
              <a:defRPr/>
            </a:pPr>
            <a:fld id="{9EA67E06-D636-4760-9AB0-CBA24923AFF8}" type="slidenum">
              <a:rPr lang="en-US" altLang="tr-TR"/>
              <a:pPr>
                <a:defRPr/>
              </a:pPr>
              <a:t>‹#›</a:t>
            </a:fld>
            <a:endParaRPr lang="en-US" altLang="tr-TR"/>
          </a:p>
        </p:txBody>
      </p:sp>
    </p:spTree>
    <p:extLst>
      <p:ext uri="{BB962C8B-B14F-4D97-AF65-F5344CB8AC3E}">
        <p14:creationId xmlns:p14="http://schemas.microsoft.com/office/powerpoint/2010/main" val="678663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A3888A-3C5E-42B8-AFEA-2DD25CB0E07F}"/>
              </a:ext>
            </a:extLst>
          </p:cNvPr>
          <p:cNvSpPr>
            <a:spLocks noGrp="1"/>
          </p:cNvSpPr>
          <p:nvPr>
            <p:ph type="dt" sz="half" idx="10"/>
          </p:nvPr>
        </p:nvSpPr>
        <p:spPr/>
        <p:txBody>
          <a:bodyPr/>
          <a:lstStyle>
            <a:lvl1pPr>
              <a:defRPr/>
            </a:lvl1pPr>
          </a:lstStyle>
          <a:p>
            <a:pPr>
              <a:defRPr/>
            </a:pPr>
            <a:endParaRPr lang="en-US"/>
          </a:p>
        </p:txBody>
      </p:sp>
      <p:sp>
        <p:nvSpPr>
          <p:cNvPr id="5" name="Altbilgi Yer Tutucusu 4">
            <a:extLst>
              <a:ext uri="{FF2B5EF4-FFF2-40B4-BE49-F238E27FC236}">
                <a16:creationId xmlns:a16="http://schemas.microsoft.com/office/drawing/2014/main" id="{ACDC3F98-54D2-4FE7-8DEE-F0EEFC650E9B}"/>
              </a:ext>
            </a:extLst>
          </p:cNvPr>
          <p:cNvSpPr>
            <a:spLocks noGrp="1"/>
          </p:cNvSpPr>
          <p:nvPr>
            <p:ph type="ftr" sz="quarter" idx="11"/>
          </p:nvPr>
        </p:nvSpPr>
        <p:spPr/>
        <p:txBody>
          <a:bodyPr/>
          <a:lstStyle>
            <a:lvl1pPr algn="l">
              <a:defRPr/>
            </a:lvl1pPr>
          </a:lstStyle>
          <a:p>
            <a:pPr>
              <a:defRPr/>
            </a:pPr>
            <a:endParaRPr lang="en-US"/>
          </a:p>
        </p:txBody>
      </p:sp>
      <p:sp>
        <p:nvSpPr>
          <p:cNvPr id="6" name="Slayt Numarası Yer Tutucusu 5">
            <a:extLst>
              <a:ext uri="{FF2B5EF4-FFF2-40B4-BE49-F238E27FC236}">
                <a16:creationId xmlns:a16="http://schemas.microsoft.com/office/drawing/2014/main" id="{6CA122E2-B915-4C8F-ABEA-B7BF19B1DB6F}"/>
              </a:ext>
            </a:extLst>
          </p:cNvPr>
          <p:cNvSpPr>
            <a:spLocks noGrp="1"/>
          </p:cNvSpPr>
          <p:nvPr>
            <p:ph type="sldNum" sz="quarter" idx="12"/>
          </p:nvPr>
        </p:nvSpPr>
        <p:spPr/>
        <p:txBody>
          <a:bodyPr/>
          <a:lstStyle>
            <a:lvl1pPr>
              <a:defRPr smtClean="0"/>
            </a:lvl1pPr>
          </a:lstStyle>
          <a:p>
            <a:pPr>
              <a:defRPr/>
            </a:pPr>
            <a:fld id="{E9A5EEEA-C841-4ACB-BC6D-B7C754F444E8}" type="slidenum">
              <a:rPr lang="en-US" altLang="tr-TR"/>
              <a:pPr>
                <a:defRPr/>
              </a:pPr>
              <a:t>‹#›</a:t>
            </a:fld>
            <a:endParaRPr lang="en-US" altLang="tr-TR"/>
          </a:p>
        </p:txBody>
      </p:sp>
    </p:spTree>
    <p:extLst>
      <p:ext uri="{BB962C8B-B14F-4D97-AF65-F5344CB8AC3E}">
        <p14:creationId xmlns:p14="http://schemas.microsoft.com/office/powerpoint/2010/main" val="4155147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94800" y="381000"/>
            <a:ext cx="2590800" cy="54991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1416051" y="381000"/>
            <a:ext cx="7575549" cy="54991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ACCE25-87E0-4712-AEC5-B9D5359E2E20}"/>
              </a:ext>
            </a:extLst>
          </p:cNvPr>
          <p:cNvSpPr>
            <a:spLocks noGrp="1"/>
          </p:cNvSpPr>
          <p:nvPr>
            <p:ph type="dt" sz="half" idx="10"/>
          </p:nvPr>
        </p:nvSpPr>
        <p:spPr/>
        <p:txBody>
          <a:bodyPr/>
          <a:lstStyle>
            <a:lvl1pPr>
              <a:defRPr/>
            </a:lvl1pPr>
          </a:lstStyle>
          <a:p>
            <a:pPr>
              <a:defRPr/>
            </a:pPr>
            <a:endParaRPr lang="en-US"/>
          </a:p>
        </p:txBody>
      </p:sp>
      <p:sp>
        <p:nvSpPr>
          <p:cNvPr id="5" name="Altbilgi Yer Tutucusu 4">
            <a:extLst>
              <a:ext uri="{FF2B5EF4-FFF2-40B4-BE49-F238E27FC236}">
                <a16:creationId xmlns:a16="http://schemas.microsoft.com/office/drawing/2014/main" id="{9BCE60DB-6664-4D0D-87E2-3F6760531CCF}"/>
              </a:ext>
            </a:extLst>
          </p:cNvPr>
          <p:cNvSpPr>
            <a:spLocks noGrp="1"/>
          </p:cNvSpPr>
          <p:nvPr>
            <p:ph type="ftr" sz="quarter" idx="11"/>
          </p:nvPr>
        </p:nvSpPr>
        <p:spPr/>
        <p:txBody>
          <a:bodyPr/>
          <a:lstStyle>
            <a:lvl1pPr algn="l">
              <a:defRPr/>
            </a:lvl1pPr>
          </a:lstStyle>
          <a:p>
            <a:pPr>
              <a:defRPr/>
            </a:pPr>
            <a:endParaRPr lang="en-US"/>
          </a:p>
        </p:txBody>
      </p:sp>
      <p:sp>
        <p:nvSpPr>
          <p:cNvPr id="6" name="Slayt Numarası Yer Tutucusu 5">
            <a:extLst>
              <a:ext uri="{FF2B5EF4-FFF2-40B4-BE49-F238E27FC236}">
                <a16:creationId xmlns:a16="http://schemas.microsoft.com/office/drawing/2014/main" id="{996C7741-E6D8-4242-BBCF-CD8B216D5DC1}"/>
              </a:ext>
            </a:extLst>
          </p:cNvPr>
          <p:cNvSpPr>
            <a:spLocks noGrp="1"/>
          </p:cNvSpPr>
          <p:nvPr>
            <p:ph type="sldNum" sz="quarter" idx="12"/>
          </p:nvPr>
        </p:nvSpPr>
        <p:spPr/>
        <p:txBody>
          <a:bodyPr/>
          <a:lstStyle>
            <a:lvl1pPr>
              <a:defRPr smtClean="0"/>
            </a:lvl1pPr>
          </a:lstStyle>
          <a:p>
            <a:pPr>
              <a:defRPr/>
            </a:pPr>
            <a:fld id="{714A9A9F-D061-4F43-AC48-224BF93780C5}" type="slidenum">
              <a:rPr lang="en-US" altLang="tr-TR"/>
              <a:pPr>
                <a:defRPr/>
              </a:pPr>
              <a:t>‹#›</a:t>
            </a:fld>
            <a:endParaRPr lang="en-US" altLang="tr-TR"/>
          </a:p>
        </p:txBody>
      </p:sp>
    </p:spTree>
    <p:extLst>
      <p:ext uri="{BB962C8B-B14F-4D97-AF65-F5344CB8AC3E}">
        <p14:creationId xmlns:p14="http://schemas.microsoft.com/office/powerpoint/2010/main" val="647169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a:t>Asıl başlık stili için tıklatın</a:t>
            </a:r>
          </a:p>
        </p:txBody>
      </p:sp>
      <p:sp>
        <p:nvSpPr>
          <p:cNvPr id="3" name="Çevrimiçi Resim Yer Tutucusu 2"/>
          <p:cNvSpPr>
            <a:spLocks noGrp="1"/>
          </p:cNvSpPr>
          <p:nvPr>
            <p:ph type="clipArt" sz="half" idx="1"/>
          </p:nvPr>
        </p:nvSpPr>
        <p:spPr>
          <a:xfrm>
            <a:off x="609600" y="1600201"/>
            <a:ext cx="5384800" cy="4525963"/>
          </a:xfrm>
        </p:spPr>
        <p:txBody>
          <a:bodyPr/>
          <a:lstStyle/>
          <a:p>
            <a:pPr lvl="0"/>
            <a:endParaRPr lang="tr-TR" noProof="0"/>
          </a:p>
        </p:txBody>
      </p:sp>
      <p:sp>
        <p:nvSpPr>
          <p:cNvPr id="4" name="Metin Yer Tutucusu 3"/>
          <p:cNvSpPr>
            <a:spLocks noGrp="1"/>
          </p:cNvSpPr>
          <p:nvPr>
            <p:ph type="body"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028">
            <a:extLst>
              <a:ext uri="{FF2B5EF4-FFF2-40B4-BE49-F238E27FC236}">
                <a16:creationId xmlns:a16="http://schemas.microsoft.com/office/drawing/2014/main" id="{A41AC598-CA83-4D1A-8864-65D38423B0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5D29766C-66EE-4739-9FDD-0115A88328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4E8B84F2-EBD9-4564-A122-9220A5C7020F}"/>
              </a:ext>
            </a:extLst>
          </p:cNvPr>
          <p:cNvSpPr>
            <a:spLocks noGrp="1" noChangeArrowheads="1"/>
          </p:cNvSpPr>
          <p:nvPr>
            <p:ph type="sldNum" sz="quarter" idx="12"/>
          </p:nvPr>
        </p:nvSpPr>
        <p:spPr>
          <a:ln/>
        </p:spPr>
        <p:txBody>
          <a:bodyPr/>
          <a:lstStyle>
            <a:lvl1pPr>
              <a:defRPr/>
            </a:lvl1pPr>
          </a:lstStyle>
          <a:p>
            <a:pPr>
              <a:defRPr/>
            </a:pPr>
            <a:fld id="{9AFDD545-C745-4E96-860E-39C2EFBB5625}" type="slidenum">
              <a:rPr lang="en-US" altLang="tr-TR"/>
              <a:pPr>
                <a:defRPr/>
              </a:pPr>
              <a:t>‹#›</a:t>
            </a:fld>
            <a:endParaRPr lang="en-US" altLang="tr-TR"/>
          </a:p>
        </p:txBody>
      </p:sp>
    </p:spTree>
    <p:extLst>
      <p:ext uri="{BB962C8B-B14F-4D97-AF65-F5344CB8AC3E}">
        <p14:creationId xmlns:p14="http://schemas.microsoft.com/office/powerpoint/2010/main" val="4254511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028">
            <a:extLst>
              <a:ext uri="{FF2B5EF4-FFF2-40B4-BE49-F238E27FC236}">
                <a16:creationId xmlns:a16="http://schemas.microsoft.com/office/drawing/2014/main" id="{6F5E8ECD-E80E-40B8-AF6E-8947A778CA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8F3BE2FB-7D01-41C9-8D42-5FB66156C7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52466A8C-A3C7-4FB2-BB6A-9607FD089ADE}"/>
              </a:ext>
            </a:extLst>
          </p:cNvPr>
          <p:cNvSpPr>
            <a:spLocks noGrp="1" noChangeArrowheads="1"/>
          </p:cNvSpPr>
          <p:nvPr>
            <p:ph type="sldNum" sz="quarter" idx="12"/>
          </p:nvPr>
        </p:nvSpPr>
        <p:spPr>
          <a:ln/>
        </p:spPr>
        <p:txBody>
          <a:bodyPr/>
          <a:lstStyle>
            <a:lvl1pPr>
              <a:defRPr/>
            </a:lvl1pPr>
          </a:lstStyle>
          <a:p>
            <a:pPr>
              <a:defRPr/>
            </a:pPr>
            <a:fld id="{514D8A95-8E59-4609-9F7A-241DD9C69119}" type="slidenum">
              <a:rPr lang="en-US" altLang="tr-TR"/>
              <a:pPr>
                <a:defRPr/>
              </a:pPr>
              <a:t>‹#›</a:t>
            </a:fld>
            <a:endParaRPr lang="en-US" altLang="tr-TR"/>
          </a:p>
        </p:txBody>
      </p:sp>
    </p:spTree>
    <p:extLst>
      <p:ext uri="{BB962C8B-B14F-4D97-AF65-F5344CB8AC3E}">
        <p14:creationId xmlns:p14="http://schemas.microsoft.com/office/powerpoint/2010/main" val="2672222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5B96F539-73D7-48EE-9571-0891056F629D}"/>
              </a:ext>
            </a:extLst>
          </p:cNvPr>
          <p:cNvGrpSpPr>
            <a:grpSpLocks/>
          </p:cNvGrpSpPr>
          <p:nvPr/>
        </p:nvGrpSpPr>
        <p:grpSpPr bwMode="auto">
          <a:xfrm>
            <a:off x="0" y="0"/>
            <a:ext cx="8483600" cy="6858000"/>
            <a:chOff x="0" y="0"/>
            <a:chExt cx="4008" cy="4320"/>
          </a:xfrm>
        </p:grpSpPr>
        <p:pic>
          <p:nvPicPr>
            <p:cNvPr id="5" name="Picture 8" descr="C:\My Documents\bits\Expbanna.png">
              <a:extLst>
                <a:ext uri="{FF2B5EF4-FFF2-40B4-BE49-F238E27FC236}">
                  <a16:creationId xmlns:a16="http://schemas.microsoft.com/office/drawing/2014/main" id="{FA3341CE-9C46-4C01-A8E3-43F5E8D2D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FRONTPAGE THEMES\EXPEDITN\EXPHORSA.PNG">
              <a:extLst>
                <a:ext uri="{FF2B5EF4-FFF2-40B4-BE49-F238E27FC236}">
                  <a16:creationId xmlns:a16="http://schemas.microsoft.com/office/drawing/2014/main" id="{37F40154-76C4-4A69-9D65-2ED6B0F96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P:\!Themes\Expedition\EXPHORSA.GIF">
            <a:extLst>
              <a:ext uri="{FF2B5EF4-FFF2-40B4-BE49-F238E27FC236}">
                <a16:creationId xmlns:a16="http://schemas.microsoft.com/office/drawing/2014/main" id="{A4740497-7623-4D3C-99E4-FE632B1A8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3657600"/>
            <a:ext cx="7620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2336800" y="990600"/>
            <a:ext cx="8534400" cy="2514600"/>
          </a:xfrm>
          <a:extLst/>
        </p:spPr>
        <p:txBody>
          <a:bodyPr/>
          <a:lstStyle>
            <a:lvl1pPr algn="ctr">
              <a:defRPr/>
            </a:lvl1pPr>
          </a:lstStyle>
          <a:p>
            <a:pPr lvl="0"/>
            <a:r>
              <a:rPr lang="en-US" noProof="0"/>
              <a:t>Click to edit Master title style</a:t>
            </a:r>
          </a:p>
        </p:txBody>
      </p:sp>
      <p:sp>
        <p:nvSpPr>
          <p:cNvPr id="4099" name="Rectangle 3"/>
          <p:cNvSpPr>
            <a:spLocks noGrp="1" noChangeArrowheads="1"/>
          </p:cNvSpPr>
          <p:nvPr>
            <p:ph type="subTitle" idx="1"/>
          </p:nvPr>
        </p:nvSpPr>
        <p:spPr>
          <a:xfrm>
            <a:off x="2336800" y="3886200"/>
            <a:ext cx="8534400" cy="1752600"/>
          </a:xfrm>
          <a:extLst/>
        </p:spPr>
        <p:txBody>
          <a:bodyPr/>
          <a:lstStyle>
            <a:lvl1pPr marL="0" indent="0" algn="ctr">
              <a:buFontTx/>
              <a:buNone/>
              <a:defRPr/>
            </a:lvl1pPr>
          </a:lstStyle>
          <a:p>
            <a:pPr lvl="0"/>
            <a:r>
              <a:rPr lang="en-US" noProof="0"/>
              <a:t>Click to edit Master subtitle style</a:t>
            </a:r>
          </a:p>
        </p:txBody>
      </p:sp>
      <p:sp>
        <p:nvSpPr>
          <p:cNvPr id="8" name="Rectangle 4">
            <a:extLst>
              <a:ext uri="{FF2B5EF4-FFF2-40B4-BE49-F238E27FC236}">
                <a16:creationId xmlns:a16="http://schemas.microsoft.com/office/drawing/2014/main" id="{5E74E2AC-1D6B-438C-BE68-D3A8200B2E60}"/>
              </a:ext>
            </a:extLst>
          </p:cNvPr>
          <p:cNvSpPr>
            <a:spLocks noGrp="1" noChangeArrowheads="1"/>
          </p:cNvSpPr>
          <p:nvPr>
            <p:ph type="dt" sz="half" idx="10"/>
          </p:nvPr>
        </p:nvSpPr>
        <p:spPr>
          <a:xfrm>
            <a:off x="1219200" y="6400800"/>
            <a:ext cx="2540000" cy="457200"/>
          </a:xfrm>
        </p:spPr>
        <p:txBody>
          <a:bodyPr anchorCtr="0"/>
          <a:lstStyle>
            <a:lvl1pPr>
              <a:defRPr/>
            </a:lvl1pPr>
          </a:lstStyle>
          <a:p>
            <a:pPr>
              <a:defRPr/>
            </a:pPr>
            <a:endParaRPr lang="en-US"/>
          </a:p>
        </p:txBody>
      </p:sp>
      <p:sp>
        <p:nvSpPr>
          <p:cNvPr id="9" name="Rectangle 5">
            <a:extLst>
              <a:ext uri="{FF2B5EF4-FFF2-40B4-BE49-F238E27FC236}">
                <a16:creationId xmlns:a16="http://schemas.microsoft.com/office/drawing/2014/main" id="{135E7D90-EBB8-4388-9BD4-67782ED6AE37}"/>
              </a:ext>
            </a:extLst>
          </p:cNvPr>
          <p:cNvSpPr>
            <a:spLocks noGrp="1" noChangeArrowheads="1"/>
          </p:cNvSpPr>
          <p:nvPr>
            <p:ph type="ftr" sz="quarter" idx="11"/>
          </p:nvPr>
        </p:nvSpPr>
        <p:spPr>
          <a:xfrm>
            <a:off x="4673600" y="6400800"/>
            <a:ext cx="3860800" cy="457200"/>
          </a:xfrm>
        </p:spPr>
        <p:txBody>
          <a:bodyPr anchorCtr="0"/>
          <a:lstStyle>
            <a:lvl1pPr algn="l">
              <a:defRPr/>
            </a:lvl1pPr>
          </a:lstStyle>
          <a:p>
            <a:pPr>
              <a:defRPr/>
            </a:pPr>
            <a:endParaRPr lang="en-US"/>
          </a:p>
        </p:txBody>
      </p:sp>
      <p:sp>
        <p:nvSpPr>
          <p:cNvPr id="10" name="Rectangle 6">
            <a:extLst>
              <a:ext uri="{FF2B5EF4-FFF2-40B4-BE49-F238E27FC236}">
                <a16:creationId xmlns:a16="http://schemas.microsoft.com/office/drawing/2014/main" id="{0BFDEF89-85C8-4BA8-998F-ED8E3DA5C3E0}"/>
              </a:ext>
            </a:extLst>
          </p:cNvPr>
          <p:cNvSpPr>
            <a:spLocks noGrp="1" noChangeArrowheads="1"/>
          </p:cNvSpPr>
          <p:nvPr>
            <p:ph type="sldNum" sz="quarter" idx="12"/>
          </p:nvPr>
        </p:nvSpPr>
        <p:spPr/>
        <p:txBody>
          <a:bodyPr anchorCtr="0"/>
          <a:lstStyle>
            <a:lvl1pPr>
              <a:defRPr smtClean="0"/>
            </a:lvl1pPr>
          </a:lstStyle>
          <a:p>
            <a:pPr>
              <a:defRPr/>
            </a:pPr>
            <a:fld id="{B09AA500-A2F5-4024-8BD7-786E39D879A1}" type="slidenum">
              <a:rPr lang="en-US" altLang="tr-TR"/>
              <a:pPr>
                <a:defRPr/>
              </a:pPr>
              <a:t>‹#›</a:t>
            </a:fld>
            <a:endParaRPr lang="en-US" altLang="tr-TR"/>
          </a:p>
        </p:txBody>
      </p:sp>
    </p:spTree>
    <p:extLst>
      <p:ext uri="{BB962C8B-B14F-4D97-AF65-F5344CB8AC3E}">
        <p14:creationId xmlns:p14="http://schemas.microsoft.com/office/powerpoint/2010/main" val="3357219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99A508B-CBFD-4DD4-908A-8827C6C85937}"/>
              </a:ext>
            </a:extLst>
          </p:cNvPr>
          <p:cNvSpPr>
            <a:spLocks noGrp="1"/>
          </p:cNvSpPr>
          <p:nvPr>
            <p:ph type="dt" sz="half" idx="10"/>
          </p:nvPr>
        </p:nvSpPr>
        <p:spPr/>
        <p:txBody>
          <a:bodyPr/>
          <a:lstStyle>
            <a:lvl1pPr>
              <a:defRPr/>
            </a:lvl1pPr>
          </a:lstStyle>
          <a:p>
            <a:pPr>
              <a:defRPr/>
            </a:pPr>
            <a:endParaRPr lang="en-US"/>
          </a:p>
        </p:txBody>
      </p:sp>
      <p:sp>
        <p:nvSpPr>
          <p:cNvPr id="5" name="Altbilgi Yer Tutucusu 4">
            <a:extLst>
              <a:ext uri="{FF2B5EF4-FFF2-40B4-BE49-F238E27FC236}">
                <a16:creationId xmlns:a16="http://schemas.microsoft.com/office/drawing/2014/main" id="{984B7B75-A57F-43C9-9708-65AC41633847}"/>
              </a:ext>
            </a:extLst>
          </p:cNvPr>
          <p:cNvSpPr>
            <a:spLocks noGrp="1"/>
          </p:cNvSpPr>
          <p:nvPr>
            <p:ph type="ftr" sz="quarter" idx="11"/>
          </p:nvPr>
        </p:nvSpPr>
        <p:spPr/>
        <p:txBody>
          <a:bodyPr/>
          <a:lstStyle>
            <a:lvl1pPr algn="l">
              <a:defRPr/>
            </a:lvl1pPr>
          </a:lstStyle>
          <a:p>
            <a:pPr>
              <a:defRPr/>
            </a:pPr>
            <a:endParaRPr lang="en-US"/>
          </a:p>
        </p:txBody>
      </p:sp>
      <p:sp>
        <p:nvSpPr>
          <p:cNvPr id="6" name="Slayt Numarası Yer Tutucusu 5">
            <a:extLst>
              <a:ext uri="{FF2B5EF4-FFF2-40B4-BE49-F238E27FC236}">
                <a16:creationId xmlns:a16="http://schemas.microsoft.com/office/drawing/2014/main" id="{46C65035-A7DE-4B26-9A19-91F1BDCFF06F}"/>
              </a:ext>
            </a:extLst>
          </p:cNvPr>
          <p:cNvSpPr>
            <a:spLocks noGrp="1"/>
          </p:cNvSpPr>
          <p:nvPr>
            <p:ph type="sldNum" sz="quarter" idx="12"/>
          </p:nvPr>
        </p:nvSpPr>
        <p:spPr/>
        <p:txBody>
          <a:bodyPr/>
          <a:lstStyle>
            <a:lvl1pPr>
              <a:defRPr smtClean="0"/>
            </a:lvl1pPr>
          </a:lstStyle>
          <a:p>
            <a:pPr>
              <a:defRPr/>
            </a:pPr>
            <a:fld id="{D9018F07-7DB1-43E7-8EEA-D27CC93E82A5}" type="slidenum">
              <a:rPr lang="en-US" altLang="tr-TR"/>
              <a:pPr>
                <a:defRPr/>
              </a:pPr>
              <a:t>‹#›</a:t>
            </a:fld>
            <a:endParaRPr lang="en-US" altLang="tr-TR"/>
          </a:p>
        </p:txBody>
      </p:sp>
    </p:spTree>
    <p:extLst>
      <p:ext uri="{BB962C8B-B14F-4D97-AF65-F5344CB8AC3E}">
        <p14:creationId xmlns:p14="http://schemas.microsoft.com/office/powerpoint/2010/main" val="2459624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a:extLst>
              <a:ext uri="{FF2B5EF4-FFF2-40B4-BE49-F238E27FC236}">
                <a16:creationId xmlns:a16="http://schemas.microsoft.com/office/drawing/2014/main" id="{9AE51857-0110-4C1A-92A2-31C024DBDAA9}"/>
              </a:ext>
            </a:extLst>
          </p:cNvPr>
          <p:cNvSpPr>
            <a:spLocks noGrp="1"/>
          </p:cNvSpPr>
          <p:nvPr>
            <p:ph type="dt" sz="half" idx="10"/>
          </p:nvPr>
        </p:nvSpPr>
        <p:spPr/>
        <p:txBody>
          <a:bodyPr/>
          <a:lstStyle>
            <a:lvl1pPr>
              <a:defRPr/>
            </a:lvl1pPr>
          </a:lstStyle>
          <a:p>
            <a:pPr>
              <a:defRPr/>
            </a:pPr>
            <a:endParaRPr lang="en-US"/>
          </a:p>
        </p:txBody>
      </p:sp>
      <p:sp>
        <p:nvSpPr>
          <p:cNvPr id="5" name="Altbilgi Yer Tutucusu 4">
            <a:extLst>
              <a:ext uri="{FF2B5EF4-FFF2-40B4-BE49-F238E27FC236}">
                <a16:creationId xmlns:a16="http://schemas.microsoft.com/office/drawing/2014/main" id="{45DD6B60-A26C-4244-95F0-35A2E7613861}"/>
              </a:ext>
            </a:extLst>
          </p:cNvPr>
          <p:cNvSpPr>
            <a:spLocks noGrp="1"/>
          </p:cNvSpPr>
          <p:nvPr>
            <p:ph type="ftr" sz="quarter" idx="11"/>
          </p:nvPr>
        </p:nvSpPr>
        <p:spPr/>
        <p:txBody>
          <a:bodyPr/>
          <a:lstStyle>
            <a:lvl1pPr algn="l">
              <a:defRPr/>
            </a:lvl1pPr>
          </a:lstStyle>
          <a:p>
            <a:pPr>
              <a:defRPr/>
            </a:pPr>
            <a:endParaRPr lang="en-US"/>
          </a:p>
        </p:txBody>
      </p:sp>
      <p:sp>
        <p:nvSpPr>
          <p:cNvPr id="6" name="Slayt Numarası Yer Tutucusu 5">
            <a:extLst>
              <a:ext uri="{FF2B5EF4-FFF2-40B4-BE49-F238E27FC236}">
                <a16:creationId xmlns:a16="http://schemas.microsoft.com/office/drawing/2014/main" id="{F8619138-58F4-4F50-A008-4553279D75A7}"/>
              </a:ext>
            </a:extLst>
          </p:cNvPr>
          <p:cNvSpPr>
            <a:spLocks noGrp="1"/>
          </p:cNvSpPr>
          <p:nvPr>
            <p:ph type="sldNum" sz="quarter" idx="12"/>
          </p:nvPr>
        </p:nvSpPr>
        <p:spPr/>
        <p:txBody>
          <a:bodyPr/>
          <a:lstStyle>
            <a:lvl1pPr>
              <a:defRPr smtClean="0"/>
            </a:lvl1pPr>
          </a:lstStyle>
          <a:p>
            <a:pPr>
              <a:defRPr/>
            </a:pPr>
            <a:fld id="{E1E0D30C-C715-4A5A-9073-1617C5F9F2D7}" type="slidenum">
              <a:rPr lang="en-US" altLang="tr-TR"/>
              <a:pPr>
                <a:defRPr/>
              </a:pPr>
              <a:t>‹#›</a:t>
            </a:fld>
            <a:endParaRPr lang="en-US" altLang="tr-TR"/>
          </a:p>
        </p:txBody>
      </p:sp>
    </p:spTree>
    <p:extLst>
      <p:ext uri="{BB962C8B-B14F-4D97-AF65-F5344CB8AC3E}">
        <p14:creationId xmlns:p14="http://schemas.microsoft.com/office/powerpoint/2010/main" val="936729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1416051" y="1766888"/>
            <a:ext cx="5077883" cy="41132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697134" y="1766888"/>
            <a:ext cx="5077884" cy="41132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857AA81-91E5-4AD9-BD1B-EDAA56C7A625}"/>
              </a:ext>
            </a:extLst>
          </p:cNvPr>
          <p:cNvSpPr>
            <a:spLocks noGrp="1"/>
          </p:cNvSpPr>
          <p:nvPr>
            <p:ph type="dt" sz="half" idx="10"/>
          </p:nvPr>
        </p:nvSpPr>
        <p:spPr/>
        <p:txBody>
          <a:bodyPr/>
          <a:lstStyle>
            <a:lvl1pPr>
              <a:defRPr/>
            </a:lvl1pPr>
          </a:lstStyle>
          <a:p>
            <a:pPr>
              <a:defRPr/>
            </a:pPr>
            <a:endParaRPr lang="en-US"/>
          </a:p>
        </p:txBody>
      </p:sp>
      <p:sp>
        <p:nvSpPr>
          <p:cNvPr id="6" name="Altbilgi Yer Tutucusu 5">
            <a:extLst>
              <a:ext uri="{FF2B5EF4-FFF2-40B4-BE49-F238E27FC236}">
                <a16:creationId xmlns:a16="http://schemas.microsoft.com/office/drawing/2014/main" id="{5193CF3A-6220-4EB9-8778-DAE6E6538020}"/>
              </a:ext>
            </a:extLst>
          </p:cNvPr>
          <p:cNvSpPr>
            <a:spLocks noGrp="1"/>
          </p:cNvSpPr>
          <p:nvPr>
            <p:ph type="ftr" sz="quarter" idx="11"/>
          </p:nvPr>
        </p:nvSpPr>
        <p:spPr/>
        <p:txBody>
          <a:bodyPr/>
          <a:lstStyle>
            <a:lvl1pPr algn="l">
              <a:defRPr/>
            </a:lvl1pPr>
          </a:lstStyle>
          <a:p>
            <a:pPr>
              <a:defRPr/>
            </a:pPr>
            <a:endParaRPr lang="en-US"/>
          </a:p>
        </p:txBody>
      </p:sp>
      <p:sp>
        <p:nvSpPr>
          <p:cNvPr id="7" name="Slayt Numarası Yer Tutucusu 6">
            <a:extLst>
              <a:ext uri="{FF2B5EF4-FFF2-40B4-BE49-F238E27FC236}">
                <a16:creationId xmlns:a16="http://schemas.microsoft.com/office/drawing/2014/main" id="{66BD64D5-33EC-4C15-92BF-320D90F63136}"/>
              </a:ext>
            </a:extLst>
          </p:cNvPr>
          <p:cNvSpPr>
            <a:spLocks noGrp="1"/>
          </p:cNvSpPr>
          <p:nvPr>
            <p:ph type="sldNum" sz="quarter" idx="12"/>
          </p:nvPr>
        </p:nvSpPr>
        <p:spPr/>
        <p:txBody>
          <a:bodyPr/>
          <a:lstStyle>
            <a:lvl1pPr>
              <a:defRPr smtClean="0"/>
            </a:lvl1pPr>
          </a:lstStyle>
          <a:p>
            <a:pPr>
              <a:defRPr/>
            </a:pPr>
            <a:fld id="{4F1453D8-CB3D-429E-B25E-304D1B683B3C}" type="slidenum">
              <a:rPr lang="en-US" altLang="tr-TR"/>
              <a:pPr>
                <a:defRPr/>
              </a:pPr>
              <a:t>‹#›</a:t>
            </a:fld>
            <a:endParaRPr lang="en-US" altLang="tr-TR"/>
          </a:p>
        </p:txBody>
      </p:sp>
    </p:spTree>
    <p:extLst>
      <p:ext uri="{BB962C8B-B14F-4D97-AF65-F5344CB8AC3E}">
        <p14:creationId xmlns:p14="http://schemas.microsoft.com/office/powerpoint/2010/main" val="638558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E43F56E-9454-40E9-9060-9B4068CDAEAA}"/>
              </a:ext>
            </a:extLst>
          </p:cNvPr>
          <p:cNvSpPr>
            <a:spLocks noGrp="1"/>
          </p:cNvSpPr>
          <p:nvPr>
            <p:ph type="dt" sz="half" idx="10"/>
          </p:nvPr>
        </p:nvSpPr>
        <p:spPr/>
        <p:txBody>
          <a:bodyPr/>
          <a:lstStyle>
            <a:lvl1pPr>
              <a:defRPr/>
            </a:lvl1pPr>
          </a:lstStyle>
          <a:p>
            <a:pPr>
              <a:defRPr/>
            </a:pPr>
            <a:endParaRPr lang="en-US"/>
          </a:p>
        </p:txBody>
      </p:sp>
      <p:sp>
        <p:nvSpPr>
          <p:cNvPr id="8" name="Altbilgi Yer Tutucusu 7">
            <a:extLst>
              <a:ext uri="{FF2B5EF4-FFF2-40B4-BE49-F238E27FC236}">
                <a16:creationId xmlns:a16="http://schemas.microsoft.com/office/drawing/2014/main" id="{398FBA6D-B0ED-4A7B-B097-47D91AEFEBD0}"/>
              </a:ext>
            </a:extLst>
          </p:cNvPr>
          <p:cNvSpPr>
            <a:spLocks noGrp="1"/>
          </p:cNvSpPr>
          <p:nvPr>
            <p:ph type="ftr" sz="quarter" idx="11"/>
          </p:nvPr>
        </p:nvSpPr>
        <p:spPr/>
        <p:txBody>
          <a:bodyPr/>
          <a:lstStyle>
            <a:lvl1pPr algn="l">
              <a:defRPr/>
            </a:lvl1pPr>
          </a:lstStyle>
          <a:p>
            <a:pPr>
              <a:defRPr/>
            </a:pPr>
            <a:endParaRPr lang="en-US"/>
          </a:p>
        </p:txBody>
      </p:sp>
      <p:sp>
        <p:nvSpPr>
          <p:cNvPr id="9" name="Slayt Numarası Yer Tutucusu 8">
            <a:extLst>
              <a:ext uri="{FF2B5EF4-FFF2-40B4-BE49-F238E27FC236}">
                <a16:creationId xmlns:a16="http://schemas.microsoft.com/office/drawing/2014/main" id="{83B8F669-76CE-491B-AC7A-77F53DFAF9B1}"/>
              </a:ext>
            </a:extLst>
          </p:cNvPr>
          <p:cNvSpPr>
            <a:spLocks noGrp="1"/>
          </p:cNvSpPr>
          <p:nvPr>
            <p:ph type="sldNum" sz="quarter" idx="12"/>
          </p:nvPr>
        </p:nvSpPr>
        <p:spPr/>
        <p:txBody>
          <a:bodyPr/>
          <a:lstStyle>
            <a:lvl1pPr>
              <a:defRPr smtClean="0"/>
            </a:lvl1pPr>
          </a:lstStyle>
          <a:p>
            <a:pPr>
              <a:defRPr/>
            </a:pPr>
            <a:fld id="{E9C2BFDA-B230-4F98-807B-4FBA97F1183B}" type="slidenum">
              <a:rPr lang="en-US" altLang="tr-TR"/>
              <a:pPr>
                <a:defRPr/>
              </a:pPr>
              <a:t>‹#›</a:t>
            </a:fld>
            <a:endParaRPr lang="en-US" altLang="tr-TR"/>
          </a:p>
        </p:txBody>
      </p:sp>
    </p:spTree>
    <p:extLst>
      <p:ext uri="{BB962C8B-B14F-4D97-AF65-F5344CB8AC3E}">
        <p14:creationId xmlns:p14="http://schemas.microsoft.com/office/powerpoint/2010/main" val="75051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CA0820-6D41-47B3-AE69-1C298BBFAA3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FE53BC0-E5E8-47A1-B57C-0CAB7BFA4F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08B1A58E-787A-4C3E-96E8-7BAA3B49789B}"/>
              </a:ext>
            </a:extLst>
          </p:cNvPr>
          <p:cNvSpPr>
            <a:spLocks noGrp="1"/>
          </p:cNvSpPr>
          <p:nvPr>
            <p:ph type="dt" sz="half" idx="10"/>
          </p:nvPr>
        </p:nvSpPr>
        <p:spPr/>
        <p:txBody>
          <a:bodyPr/>
          <a:lstStyle/>
          <a:p>
            <a:fld id="{D4FF47E3-F794-41CE-9B7E-40E4C8A77271}" type="datetimeFigureOut">
              <a:rPr lang="tr-TR" smtClean="0"/>
              <a:t>27.12.2018</a:t>
            </a:fld>
            <a:endParaRPr lang="tr-TR"/>
          </a:p>
        </p:txBody>
      </p:sp>
      <p:sp>
        <p:nvSpPr>
          <p:cNvPr id="5" name="Alt Bilgi Yer Tutucusu 4">
            <a:extLst>
              <a:ext uri="{FF2B5EF4-FFF2-40B4-BE49-F238E27FC236}">
                <a16:creationId xmlns:a16="http://schemas.microsoft.com/office/drawing/2014/main" id="{E680C8F9-A3AB-48C5-BBA4-3546348B134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CC8D96-C501-493C-AA8A-8676F7562278}"/>
              </a:ext>
            </a:extLst>
          </p:cNvPr>
          <p:cNvSpPr>
            <a:spLocks noGrp="1"/>
          </p:cNvSpPr>
          <p:nvPr>
            <p:ph type="sldNum" sz="quarter" idx="12"/>
          </p:nvPr>
        </p:nvSpPr>
        <p:spPr/>
        <p:txBody>
          <a:bodyPr/>
          <a:lstStyle/>
          <a:p>
            <a:fld id="{1983438B-72E7-4CB8-8811-734440D2E829}" type="slidenum">
              <a:rPr lang="tr-TR" smtClean="0"/>
              <a:t>‹#›</a:t>
            </a:fld>
            <a:endParaRPr lang="tr-TR"/>
          </a:p>
        </p:txBody>
      </p:sp>
    </p:spTree>
    <p:extLst>
      <p:ext uri="{BB962C8B-B14F-4D97-AF65-F5344CB8AC3E}">
        <p14:creationId xmlns:p14="http://schemas.microsoft.com/office/powerpoint/2010/main" val="2210438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a:extLst>
              <a:ext uri="{FF2B5EF4-FFF2-40B4-BE49-F238E27FC236}">
                <a16:creationId xmlns:a16="http://schemas.microsoft.com/office/drawing/2014/main" id="{AFA42025-356B-4E36-84D4-139F9178F5A0}"/>
              </a:ext>
            </a:extLst>
          </p:cNvPr>
          <p:cNvSpPr>
            <a:spLocks noGrp="1"/>
          </p:cNvSpPr>
          <p:nvPr>
            <p:ph type="dt" sz="half" idx="10"/>
          </p:nvPr>
        </p:nvSpPr>
        <p:spPr/>
        <p:txBody>
          <a:bodyPr/>
          <a:lstStyle>
            <a:lvl1pPr>
              <a:defRPr/>
            </a:lvl1pPr>
          </a:lstStyle>
          <a:p>
            <a:pPr>
              <a:defRPr/>
            </a:pPr>
            <a:endParaRPr lang="en-US"/>
          </a:p>
        </p:txBody>
      </p:sp>
      <p:sp>
        <p:nvSpPr>
          <p:cNvPr id="4" name="Altbilgi Yer Tutucusu 3">
            <a:extLst>
              <a:ext uri="{FF2B5EF4-FFF2-40B4-BE49-F238E27FC236}">
                <a16:creationId xmlns:a16="http://schemas.microsoft.com/office/drawing/2014/main" id="{E8FBF4A7-7710-442D-AFDD-E716A6502007}"/>
              </a:ext>
            </a:extLst>
          </p:cNvPr>
          <p:cNvSpPr>
            <a:spLocks noGrp="1"/>
          </p:cNvSpPr>
          <p:nvPr>
            <p:ph type="ftr" sz="quarter" idx="11"/>
          </p:nvPr>
        </p:nvSpPr>
        <p:spPr/>
        <p:txBody>
          <a:bodyPr/>
          <a:lstStyle>
            <a:lvl1pPr algn="l">
              <a:defRPr/>
            </a:lvl1pPr>
          </a:lstStyle>
          <a:p>
            <a:pPr>
              <a:defRPr/>
            </a:pPr>
            <a:endParaRPr lang="en-US"/>
          </a:p>
        </p:txBody>
      </p:sp>
      <p:sp>
        <p:nvSpPr>
          <p:cNvPr id="5" name="Slayt Numarası Yer Tutucusu 4">
            <a:extLst>
              <a:ext uri="{FF2B5EF4-FFF2-40B4-BE49-F238E27FC236}">
                <a16:creationId xmlns:a16="http://schemas.microsoft.com/office/drawing/2014/main" id="{26FFF88F-CF3B-4213-B903-6298DC36EB3D}"/>
              </a:ext>
            </a:extLst>
          </p:cNvPr>
          <p:cNvSpPr>
            <a:spLocks noGrp="1"/>
          </p:cNvSpPr>
          <p:nvPr>
            <p:ph type="sldNum" sz="quarter" idx="12"/>
          </p:nvPr>
        </p:nvSpPr>
        <p:spPr/>
        <p:txBody>
          <a:bodyPr/>
          <a:lstStyle>
            <a:lvl1pPr>
              <a:defRPr smtClean="0"/>
            </a:lvl1pPr>
          </a:lstStyle>
          <a:p>
            <a:pPr>
              <a:defRPr/>
            </a:pPr>
            <a:fld id="{34BDA89B-F472-4F51-BBE8-59B14F7396AF}" type="slidenum">
              <a:rPr lang="en-US" altLang="tr-TR"/>
              <a:pPr>
                <a:defRPr/>
              </a:pPr>
              <a:t>‹#›</a:t>
            </a:fld>
            <a:endParaRPr lang="en-US" altLang="tr-TR"/>
          </a:p>
        </p:txBody>
      </p:sp>
    </p:spTree>
    <p:extLst>
      <p:ext uri="{BB962C8B-B14F-4D97-AF65-F5344CB8AC3E}">
        <p14:creationId xmlns:p14="http://schemas.microsoft.com/office/powerpoint/2010/main" val="216644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B0C8C63-A59C-4138-9C83-D1C3F50C93BE}"/>
              </a:ext>
            </a:extLst>
          </p:cNvPr>
          <p:cNvSpPr>
            <a:spLocks noGrp="1"/>
          </p:cNvSpPr>
          <p:nvPr>
            <p:ph type="dt" sz="half" idx="10"/>
          </p:nvPr>
        </p:nvSpPr>
        <p:spPr/>
        <p:txBody>
          <a:bodyPr/>
          <a:lstStyle>
            <a:lvl1pPr>
              <a:defRPr/>
            </a:lvl1pPr>
          </a:lstStyle>
          <a:p>
            <a:pPr>
              <a:defRPr/>
            </a:pPr>
            <a:endParaRPr lang="en-US"/>
          </a:p>
        </p:txBody>
      </p:sp>
      <p:sp>
        <p:nvSpPr>
          <p:cNvPr id="3" name="Altbilgi Yer Tutucusu 2">
            <a:extLst>
              <a:ext uri="{FF2B5EF4-FFF2-40B4-BE49-F238E27FC236}">
                <a16:creationId xmlns:a16="http://schemas.microsoft.com/office/drawing/2014/main" id="{E53264DF-8221-4066-9DC4-8CA1F3B06658}"/>
              </a:ext>
            </a:extLst>
          </p:cNvPr>
          <p:cNvSpPr>
            <a:spLocks noGrp="1"/>
          </p:cNvSpPr>
          <p:nvPr>
            <p:ph type="ftr" sz="quarter" idx="11"/>
          </p:nvPr>
        </p:nvSpPr>
        <p:spPr/>
        <p:txBody>
          <a:bodyPr/>
          <a:lstStyle>
            <a:lvl1pPr algn="l">
              <a:defRPr/>
            </a:lvl1pPr>
          </a:lstStyle>
          <a:p>
            <a:pPr>
              <a:defRPr/>
            </a:pPr>
            <a:endParaRPr lang="en-US"/>
          </a:p>
        </p:txBody>
      </p:sp>
      <p:sp>
        <p:nvSpPr>
          <p:cNvPr id="4" name="Slayt Numarası Yer Tutucusu 3">
            <a:extLst>
              <a:ext uri="{FF2B5EF4-FFF2-40B4-BE49-F238E27FC236}">
                <a16:creationId xmlns:a16="http://schemas.microsoft.com/office/drawing/2014/main" id="{B7DA944E-35C3-421F-8D33-D956F55CED22}"/>
              </a:ext>
            </a:extLst>
          </p:cNvPr>
          <p:cNvSpPr>
            <a:spLocks noGrp="1"/>
          </p:cNvSpPr>
          <p:nvPr>
            <p:ph type="sldNum" sz="quarter" idx="12"/>
          </p:nvPr>
        </p:nvSpPr>
        <p:spPr/>
        <p:txBody>
          <a:bodyPr/>
          <a:lstStyle>
            <a:lvl1pPr>
              <a:defRPr smtClean="0"/>
            </a:lvl1pPr>
          </a:lstStyle>
          <a:p>
            <a:pPr>
              <a:defRPr/>
            </a:pPr>
            <a:fld id="{C4BF27AF-5000-4CA2-B851-D43DB2D0C0EE}" type="slidenum">
              <a:rPr lang="en-US" altLang="tr-TR"/>
              <a:pPr>
                <a:defRPr/>
              </a:pPr>
              <a:t>‹#›</a:t>
            </a:fld>
            <a:endParaRPr lang="en-US" altLang="tr-TR"/>
          </a:p>
        </p:txBody>
      </p:sp>
    </p:spTree>
    <p:extLst>
      <p:ext uri="{BB962C8B-B14F-4D97-AF65-F5344CB8AC3E}">
        <p14:creationId xmlns:p14="http://schemas.microsoft.com/office/powerpoint/2010/main" val="2925482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a:extLst>
              <a:ext uri="{FF2B5EF4-FFF2-40B4-BE49-F238E27FC236}">
                <a16:creationId xmlns:a16="http://schemas.microsoft.com/office/drawing/2014/main" id="{DD7F544C-F4D0-4FDB-960C-E8A8CD0379A1}"/>
              </a:ext>
            </a:extLst>
          </p:cNvPr>
          <p:cNvSpPr>
            <a:spLocks noGrp="1"/>
          </p:cNvSpPr>
          <p:nvPr>
            <p:ph type="dt" sz="half" idx="10"/>
          </p:nvPr>
        </p:nvSpPr>
        <p:spPr/>
        <p:txBody>
          <a:bodyPr/>
          <a:lstStyle>
            <a:lvl1pPr>
              <a:defRPr/>
            </a:lvl1pPr>
          </a:lstStyle>
          <a:p>
            <a:pPr>
              <a:defRPr/>
            </a:pPr>
            <a:endParaRPr lang="en-US"/>
          </a:p>
        </p:txBody>
      </p:sp>
      <p:sp>
        <p:nvSpPr>
          <p:cNvPr id="6" name="Altbilgi Yer Tutucusu 5">
            <a:extLst>
              <a:ext uri="{FF2B5EF4-FFF2-40B4-BE49-F238E27FC236}">
                <a16:creationId xmlns:a16="http://schemas.microsoft.com/office/drawing/2014/main" id="{76D467FF-AFA3-4404-870F-5A2BA2C597B9}"/>
              </a:ext>
            </a:extLst>
          </p:cNvPr>
          <p:cNvSpPr>
            <a:spLocks noGrp="1"/>
          </p:cNvSpPr>
          <p:nvPr>
            <p:ph type="ftr" sz="quarter" idx="11"/>
          </p:nvPr>
        </p:nvSpPr>
        <p:spPr/>
        <p:txBody>
          <a:bodyPr/>
          <a:lstStyle>
            <a:lvl1pPr algn="l">
              <a:defRPr/>
            </a:lvl1pPr>
          </a:lstStyle>
          <a:p>
            <a:pPr>
              <a:defRPr/>
            </a:pPr>
            <a:endParaRPr lang="en-US"/>
          </a:p>
        </p:txBody>
      </p:sp>
      <p:sp>
        <p:nvSpPr>
          <p:cNvPr id="7" name="Slayt Numarası Yer Tutucusu 6">
            <a:extLst>
              <a:ext uri="{FF2B5EF4-FFF2-40B4-BE49-F238E27FC236}">
                <a16:creationId xmlns:a16="http://schemas.microsoft.com/office/drawing/2014/main" id="{B7BD9C0A-CC82-41E0-A29D-7EFB44F093DE}"/>
              </a:ext>
            </a:extLst>
          </p:cNvPr>
          <p:cNvSpPr>
            <a:spLocks noGrp="1"/>
          </p:cNvSpPr>
          <p:nvPr>
            <p:ph type="sldNum" sz="quarter" idx="12"/>
          </p:nvPr>
        </p:nvSpPr>
        <p:spPr/>
        <p:txBody>
          <a:bodyPr/>
          <a:lstStyle>
            <a:lvl1pPr>
              <a:defRPr smtClean="0"/>
            </a:lvl1pPr>
          </a:lstStyle>
          <a:p>
            <a:pPr>
              <a:defRPr/>
            </a:pPr>
            <a:fld id="{FDD615FE-EAF4-41E4-A9F0-7C06A09BA063}" type="slidenum">
              <a:rPr lang="en-US" altLang="tr-TR"/>
              <a:pPr>
                <a:defRPr/>
              </a:pPr>
              <a:t>‹#›</a:t>
            </a:fld>
            <a:endParaRPr lang="en-US" altLang="tr-TR"/>
          </a:p>
        </p:txBody>
      </p:sp>
    </p:spTree>
    <p:extLst>
      <p:ext uri="{BB962C8B-B14F-4D97-AF65-F5344CB8AC3E}">
        <p14:creationId xmlns:p14="http://schemas.microsoft.com/office/powerpoint/2010/main" val="2536534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a:extLst>
              <a:ext uri="{FF2B5EF4-FFF2-40B4-BE49-F238E27FC236}">
                <a16:creationId xmlns:a16="http://schemas.microsoft.com/office/drawing/2014/main" id="{BBCF3387-BE6D-4A65-8E90-6204AE678FE9}"/>
              </a:ext>
            </a:extLst>
          </p:cNvPr>
          <p:cNvSpPr>
            <a:spLocks noGrp="1"/>
          </p:cNvSpPr>
          <p:nvPr>
            <p:ph type="dt" sz="half" idx="10"/>
          </p:nvPr>
        </p:nvSpPr>
        <p:spPr/>
        <p:txBody>
          <a:bodyPr/>
          <a:lstStyle>
            <a:lvl1pPr>
              <a:defRPr/>
            </a:lvl1pPr>
          </a:lstStyle>
          <a:p>
            <a:pPr>
              <a:defRPr/>
            </a:pPr>
            <a:endParaRPr lang="en-US"/>
          </a:p>
        </p:txBody>
      </p:sp>
      <p:sp>
        <p:nvSpPr>
          <p:cNvPr id="6" name="Altbilgi Yer Tutucusu 5">
            <a:extLst>
              <a:ext uri="{FF2B5EF4-FFF2-40B4-BE49-F238E27FC236}">
                <a16:creationId xmlns:a16="http://schemas.microsoft.com/office/drawing/2014/main" id="{4FC21B03-0F89-49B3-ACDB-A602CFEF9FAE}"/>
              </a:ext>
            </a:extLst>
          </p:cNvPr>
          <p:cNvSpPr>
            <a:spLocks noGrp="1"/>
          </p:cNvSpPr>
          <p:nvPr>
            <p:ph type="ftr" sz="quarter" idx="11"/>
          </p:nvPr>
        </p:nvSpPr>
        <p:spPr/>
        <p:txBody>
          <a:bodyPr/>
          <a:lstStyle>
            <a:lvl1pPr algn="l">
              <a:defRPr/>
            </a:lvl1pPr>
          </a:lstStyle>
          <a:p>
            <a:pPr>
              <a:defRPr/>
            </a:pPr>
            <a:endParaRPr lang="en-US"/>
          </a:p>
        </p:txBody>
      </p:sp>
      <p:sp>
        <p:nvSpPr>
          <p:cNvPr id="7" name="Slayt Numarası Yer Tutucusu 6">
            <a:extLst>
              <a:ext uri="{FF2B5EF4-FFF2-40B4-BE49-F238E27FC236}">
                <a16:creationId xmlns:a16="http://schemas.microsoft.com/office/drawing/2014/main" id="{D1DF387B-F400-47A6-99D9-45DD7CE66B62}"/>
              </a:ext>
            </a:extLst>
          </p:cNvPr>
          <p:cNvSpPr>
            <a:spLocks noGrp="1"/>
          </p:cNvSpPr>
          <p:nvPr>
            <p:ph type="sldNum" sz="quarter" idx="12"/>
          </p:nvPr>
        </p:nvSpPr>
        <p:spPr/>
        <p:txBody>
          <a:bodyPr/>
          <a:lstStyle>
            <a:lvl1pPr>
              <a:defRPr smtClean="0"/>
            </a:lvl1pPr>
          </a:lstStyle>
          <a:p>
            <a:pPr>
              <a:defRPr/>
            </a:pPr>
            <a:fld id="{5F66B656-B3A1-4B1A-8AD1-3AE230C7AA5A}" type="slidenum">
              <a:rPr lang="en-US" altLang="tr-TR"/>
              <a:pPr>
                <a:defRPr/>
              </a:pPr>
              <a:t>‹#›</a:t>
            </a:fld>
            <a:endParaRPr lang="en-US" altLang="tr-TR"/>
          </a:p>
        </p:txBody>
      </p:sp>
    </p:spTree>
    <p:extLst>
      <p:ext uri="{BB962C8B-B14F-4D97-AF65-F5344CB8AC3E}">
        <p14:creationId xmlns:p14="http://schemas.microsoft.com/office/powerpoint/2010/main" val="3104618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C27BDA-3D2E-442B-ABB0-AC1866615229}"/>
              </a:ext>
            </a:extLst>
          </p:cNvPr>
          <p:cNvSpPr>
            <a:spLocks noGrp="1"/>
          </p:cNvSpPr>
          <p:nvPr>
            <p:ph type="dt" sz="half" idx="10"/>
          </p:nvPr>
        </p:nvSpPr>
        <p:spPr/>
        <p:txBody>
          <a:bodyPr/>
          <a:lstStyle>
            <a:lvl1pPr>
              <a:defRPr/>
            </a:lvl1pPr>
          </a:lstStyle>
          <a:p>
            <a:pPr>
              <a:defRPr/>
            </a:pPr>
            <a:endParaRPr lang="en-US"/>
          </a:p>
        </p:txBody>
      </p:sp>
      <p:sp>
        <p:nvSpPr>
          <p:cNvPr id="5" name="Altbilgi Yer Tutucusu 4">
            <a:extLst>
              <a:ext uri="{FF2B5EF4-FFF2-40B4-BE49-F238E27FC236}">
                <a16:creationId xmlns:a16="http://schemas.microsoft.com/office/drawing/2014/main" id="{13DF6334-3088-4EB7-AC46-305EF4C9ADD6}"/>
              </a:ext>
            </a:extLst>
          </p:cNvPr>
          <p:cNvSpPr>
            <a:spLocks noGrp="1"/>
          </p:cNvSpPr>
          <p:nvPr>
            <p:ph type="ftr" sz="quarter" idx="11"/>
          </p:nvPr>
        </p:nvSpPr>
        <p:spPr/>
        <p:txBody>
          <a:bodyPr/>
          <a:lstStyle>
            <a:lvl1pPr algn="l">
              <a:defRPr/>
            </a:lvl1pPr>
          </a:lstStyle>
          <a:p>
            <a:pPr>
              <a:defRPr/>
            </a:pPr>
            <a:endParaRPr lang="en-US"/>
          </a:p>
        </p:txBody>
      </p:sp>
      <p:sp>
        <p:nvSpPr>
          <p:cNvPr id="6" name="Slayt Numarası Yer Tutucusu 5">
            <a:extLst>
              <a:ext uri="{FF2B5EF4-FFF2-40B4-BE49-F238E27FC236}">
                <a16:creationId xmlns:a16="http://schemas.microsoft.com/office/drawing/2014/main" id="{E838823F-7B2A-40FC-9D9A-3CD7CE43BAEF}"/>
              </a:ext>
            </a:extLst>
          </p:cNvPr>
          <p:cNvSpPr>
            <a:spLocks noGrp="1"/>
          </p:cNvSpPr>
          <p:nvPr>
            <p:ph type="sldNum" sz="quarter" idx="12"/>
          </p:nvPr>
        </p:nvSpPr>
        <p:spPr/>
        <p:txBody>
          <a:bodyPr/>
          <a:lstStyle>
            <a:lvl1pPr>
              <a:defRPr smtClean="0"/>
            </a:lvl1pPr>
          </a:lstStyle>
          <a:p>
            <a:pPr>
              <a:defRPr/>
            </a:pPr>
            <a:fld id="{0A97B943-4E78-4511-B5B0-810191E76F5A}" type="slidenum">
              <a:rPr lang="en-US" altLang="tr-TR"/>
              <a:pPr>
                <a:defRPr/>
              </a:pPr>
              <a:t>‹#›</a:t>
            </a:fld>
            <a:endParaRPr lang="en-US" altLang="tr-TR"/>
          </a:p>
        </p:txBody>
      </p:sp>
    </p:spTree>
    <p:extLst>
      <p:ext uri="{BB962C8B-B14F-4D97-AF65-F5344CB8AC3E}">
        <p14:creationId xmlns:p14="http://schemas.microsoft.com/office/powerpoint/2010/main" val="28241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94800" y="381000"/>
            <a:ext cx="2590800" cy="54991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1416051" y="381000"/>
            <a:ext cx="7575549" cy="54991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78DD11-B4D1-4D1C-8ABD-711310658E67}"/>
              </a:ext>
            </a:extLst>
          </p:cNvPr>
          <p:cNvSpPr>
            <a:spLocks noGrp="1"/>
          </p:cNvSpPr>
          <p:nvPr>
            <p:ph type="dt" sz="half" idx="10"/>
          </p:nvPr>
        </p:nvSpPr>
        <p:spPr/>
        <p:txBody>
          <a:bodyPr/>
          <a:lstStyle>
            <a:lvl1pPr>
              <a:defRPr/>
            </a:lvl1pPr>
          </a:lstStyle>
          <a:p>
            <a:pPr>
              <a:defRPr/>
            </a:pPr>
            <a:endParaRPr lang="en-US"/>
          </a:p>
        </p:txBody>
      </p:sp>
      <p:sp>
        <p:nvSpPr>
          <p:cNvPr id="5" name="Altbilgi Yer Tutucusu 4">
            <a:extLst>
              <a:ext uri="{FF2B5EF4-FFF2-40B4-BE49-F238E27FC236}">
                <a16:creationId xmlns:a16="http://schemas.microsoft.com/office/drawing/2014/main" id="{679F4300-1406-443D-8651-CD131A11FCF9}"/>
              </a:ext>
            </a:extLst>
          </p:cNvPr>
          <p:cNvSpPr>
            <a:spLocks noGrp="1"/>
          </p:cNvSpPr>
          <p:nvPr>
            <p:ph type="ftr" sz="quarter" idx="11"/>
          </p:nvPr>
        </p:nvSpPr>
        <p:spPr/>
        <p:txBody>
          <a:bodyPr/>
          <a:lstStyle>
            <a:lvl1pPr algn="l">
              <a:defRPr/>
            </a:lvl1pPr>
          </a:lstStyle>
          <a:p>
            <a:pPr>
              <a:defRPr/>
            </a:pPr>
            <a:endParaRPr lang="en-US"/>
          </a:p>
        </p:txBody>
      </p:sp>
      <p:sp>
        <p:nvSpPr>
          <p:cNvPr id="6" name="Slayt Numarası Yer Tutucusu 5">
            <a:extLst>
              <a:ext uri="{FF2B5EF4-FFF2-40B4-BE49-F238E27FC236}">
                <a16:creationId xmlns:a16="http://schemas.microsoft.com/office/drawing/2014/main" id="{BA0CECDF-1EDC-4056-88C1-69CE727BB99A}"/>
              </a:ext>
            </a:extLst>
          </p:cNvPr>
          <p:cNvSpPr>
            <a:spLocks noGrp="1"/>
          </p:cNvSpPr>
          <p:nvPr>
            <p:ph type="sldNum" sz="quarter" idx="12"/>
          </p:nvPr>
        </p:nvSpPr>
        <p:spPr/>
        <p:txBody>
          <a:bodyPr/>
          <a:lstStyle>
            <a:lvl1pPr>
              <a:defRPr smtClean="0"/>
            </a:lvl1pPr>
          </a:lstStyle>
          <a:p>
            <a:pPr>
              <a:defRPr/>
            </a:pPr>
            <a:fld id="{0EA70FB3-27F2-4099-991B-A12D260DEFE1}" type="slidenum">
              <a:rPr lang="en-US" altLang="tr-TR"/>
              <a:pPr>
                <a:defRPr/>
              </a:pPr>
              <a:t>‹#›</a:t>
            </a:fld>
            <a:endParaRPr lang="en-US" altLang="tr-TR"/>
          </a:p>
        </p:txBody>
      </p:sp>
    </p:spTree>
    <p:extLst>
      <p:ext uri="{BB962C8B-B14F-4D97-AF65-F5344CB8AC3E}">
        <p14:creationId xmlns:p14="http://schemas.microsoft.com/office/powerpoint/2010/main" val="3061406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4" name="Picture 7" descr="A:\paint.GIF">
            <a:extLst>
              <a:ext uri="{FF2B5EF4-FFF2-40B4-BE49-F238E27FC236}">
                <a16:creationId xmlns:a16="http://schemas.microsoft.com/office/drawing/2014/main" id="{A9E640B0-F553-4596-9E50-247D9A602131}"/>
              </a:ext>
            </a:extLst>
          </p:cNvPr>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219200" y="1828801"/>
            <a:ext cx="10972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19200" y="685800"/>
            <a:ext cx="10295467" cy="1143000"/>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844800" y="3886200"/>
            <a:ext cx="8534400" cy="1771650"/>
          </a:xfrm>
        </p:spPr>
        <p:txBody>
          <a:bodyPr/>
          <a:lstStyle>
            <a:lvl1pPr marL="0" indent="0">
              <a:buFont typeface="Monotype Sorts" pitchFamily="2" charset="2"/>
              <a:buNone/>
              <a:defRPr>
                <a:latin typeface="Arial Black" panose="020B0A04020102020204" pitchFamily="34" charset="0"/>
              </a:defRPr>
            </a:lvl1pPr>
          </a:lstStyle>
          <a:p>
            <a:pPr lvl="0"/>
            <a:r>
              <a:rPr lang="en-US" noProof="0"/>
              <a:t>Click to edit Master subtitle style</a:t>
            </a:r>
          </a:p>
        </p:txBody>
      </p:sp>
      <p:sp>
        <p:nvSpPr>
          <p:cNvPr id="5" name="Rectangle 4">
            <a:extLst>
              <a:ext uri="{FF2B5EF4-FFF2-40B4-BE49-F238E27FC236}">
                <a16:creationId xmlns:a16="http://schemas.microsoft.com/office/drawing/2014/main" id="{C7717AD6-C2CE-4C4C-B186-3B28FCB6EDEF}"/>
              </a:ext>
            </a:extLst>
          </p:cNvPr>
          <p:cNvSpPr>
            <a:spLocks noGrp="1" noChangeArrowheads="1"/>
          </p:cNvSpPr>
          <p:nvPr>
            <p:ph type="dt" sz="half" idx="10"/>
          </p:nvPr>
        </p:nvSpPr>
        <p:spPr>
          <a:xfrm>
            <a:off x="948267" y="6229350"/>
            <a:ext cx="2573867" cy="514350"/>
          </a:xfrm>
        </p:spPr>
        <p:txBody>
          <a:bodyPr/>
          <a:lstStyle>
            <a:lvl1pPr eaLnBrk="1" hangingPunct="1">
              <a:defRPr>
                <a:solidFill>
                  <a:srgbClr val="5E574E"/>
                </a:solidFill>
              </a:defRPr>
            </a:lvl1pPr>
          </a:lstStyle>
          <a:p>
            <a:pPr>
              <a:defRPr/>
            </a:pPr>
            <a:endParaRPr lang="en-US"/>
          </a:p>
        </p:txBody>
      </p:sp>
      <p:sp>
        <p:nvSpPr>
          <p:cNvPr id="6" name="Rectangle 5">
            <a:extLst>
              <a:ext uri="{FF2B5EF4-FFF2-40B4-BE49-F238E27FC236}">
                <a16:creationId xmlns:a16="http://schemas.microsoft.com/office/drawing/2014/main" id="{579FBD46-5771-4F63-BF5A-15DE4D563909}"/>
              </a:ext>
            </a:extLst>
          </p:cNvPr>
          <p:cNvSpPr>
            <a:spLocks noGrp="1" noChangeArrowheads="1"/>
          </p:cNvSpPr>
          <p:nvPr>
            <p:ph type="ftr" sz="quarter" idx="11"/>
          </p:nvPr>
        </p:nvSpPr>
        <p:spPr>
          <a:xfrm>
            <a:off x="4199467" y="6229350"/>
            <a:ext cx="3793067" cy="514350"/>
          </a:xfrm>
        </p:spPr>
        <p:txBody>
          <a:bodyPr/>
          <a:lstStyle>
            <a:lvl1pPr eaLnBrk="1" hangingPunct="1">
              <a:defRPr>
                <a:solidFill>
                  <a:srgbClr val="5E574E"/>
                </a:solidFill>
              </a:defRPr>
            </a:lvl1pPr>
          </a:lstStyle>
          <a:p>
            <a:pPr>
              <a:defRPr/>
            </a:pPr>
            <a:endParaRPr lang="en-US"/>
          </a:p>
        </p:txBody>
      </p:sp>
      <p:sp>
        <p:nvSpPr>
          <p:cNvPr id="7" name="Rectangle 6">
            <a:extLst>
              <a:ext uri="{FF2B5EF4-FFF2-40B4-BE49-F238E27FC236}">
                <a16:creationId xmlns:a16="http://schemas.microsoft.com/office/drawing/2014/main" id="{5F23ADF1-5271-4DE4-8CE2-3E270319ACFE}"/>
              </a:ext>
            </a:extLst>
          </p:cNvPr>
          <p:cNvSpPr>
            <a:spLocks noGrp="1" noChangeArrowheads="1"/>
          </p:cNvSpPr>
          <p:nvPr>
            <p:ph type="sldNum" sz="quarter" idx="12"/>
          </p:nvPr>
        </p:nvSpPr>
        <p:spPr>
          <a:xfrm>
            <a:off x="8805333" y="6229350"/>
            <a:ext cx="2438400" cy="514350"/>
          </a:xfrm>
        </p:spPr>
        <p:txBody>
          <a:bodyPr/>
          <a:lstStyle>
            <a:lvl1pPr eaLnBrk="1" hangingPunct="1">
              <a:defRPr smtClean="0"/>
            </a:lvl1pPr>
          </a:lstStyle>
          <a:p>
            <a:pPr>
              <a:defRPr/>
            </a:pPr>
            <a:fld id="{B9D38EEE-06EF-4342-AD26-809B5D875EB4}" type="slidenum">
              <a:rPr lang="en-US" altLang="tr-TR"/>
              <a:pPr>
                <a:defRPr/>
              </a:pPr>
              <a:t>‹#›</a:t>
            </a:fld>
            <a:endParaRPr lang="en-US" altLang="tr-TR"/>
          </a:p>
        </p:txBody>
      </p:sp>
    </p:spTree>
    <p:extLst>
      <p:ext uri="{BB962C8B-B14F-4D97-AF65-F5344CB8AC3E}">
        <p14:creationId xmlns:p14="http://schemas.microsoft.com/office/powerpoint/2010/main" val="1607237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F4BAE7-F112-46D6-B7A7-6DDB7A271BBD}"/>
              </a:ext>
            </a:extLst>
          </p:cNvPr>
          <p:cNvSpPr>
            <a:spLocks noGrp="1"/>
          </p:cNvSpPr>
          <p:nvPr>
            <p:ph type="dt" sz="half" idx="10"/>
          </p:nvPr>
        </p:nvSpPr>
        <p:spPr/>
        <p:txBody>
          <a:bodyPr/>
          <a:lstStyle>
            <a:lvl1pPr eaLnBrk="1" hangingPunct="1">
              <a:defRPr/>
            </a:lvl1pPr>
          </a:lstStyle>
          <a:p>
            <a:pPr>
              <a:defRPr/>
            </a:pPr>
            <a:endParaRPr lang="en-US"/>
          </a:p>
        </p:txBody>
      </p:sp>
      <p:sp>
        <p:nvSpPr>
          <p:cNvPr id="5" name="Altbilgi Yer Tutucusu 4">
            <a:extLst>
              <a:ext uri="{FF2B5EF4-FFF2-40B4-BE49-F238E27FC236}">
                <a16:creationId xmlns:a16="http://schemas.microsoft.com/office/drawing/2014/main" id="{30774EBC-5041-4677-844D-211F8A993B6F}"/>
              </a:ext>
            </a:extLst>
          </p:cNvPr>
          <p:cNvSpPr>
            <a:spLocks noGrp="1"/>
          </p:cNvSpPr>
          <p:nvPr>
            <p:ph type="ftr" sz="quarter" idx="11"/>
          </p:nvPr>
        </p:nvSpPr>
        <p:spPr/>
        <p:txBody>
          <a:bodyPr/>
          <a:lstStyle>
            <a:lvl1pPr eaLnBrk="1" hangingPunct="1">
              <a:defRPr/>
            </a:lvl1pPr>
          </a:lstStyle>
          <a:p>
            <a:pPr>
              <a:defRPr/>
            </a:pPr>
            <a:endParaRPr lang="en-US"/>
          </a:p>
        </p:txBody>
      </p:sp>
      <p:sp>
        <p:nvSpPr>
          <p:cNvPr id="6" name="Slayt Numarası Yer Tutucusu 5">
            <a:extLst>
              <a:ext uri="{FF2B5EF4-FFF2-40B4-BE49-F238E27FC236}">
                <a16:creationId xmlns:a16="http://schemas.microsoft.com/office/drawing/2014/main" id="{FD41F3F2-1958-4C22-A4F1-20F45E36F1A5}"/>
              </a:ext>
            </a:extLst>
          </p:cNvPr>
          <p:cNvSpPr>
            <a:spLocks noGrp="1"/>
          </p:cNvSpPr>
          <p:nvPr>
            <p:ph type="sldNum" sz="quarter" idx="12"/>
          </p:nvPr>
        </p:nvSpPr>
        <p:spPr/>
        <p:txBody>
          <a:bodyPr/>
          <a:lstStyle>
            <a:lvl1pPr eaLnBrk="1" hangingPunct="1">
              <a:defRPr smtClean="0"/>
            </a:lvl1pPr>
          </a:lstStyle>
          <a:p>
            <a:pPr>
              <a:defRPr/>
            </a:pPr>
            <a:fld id="{B87FB69B-19F2-4624-89F5-E48CB4C311CE}" type="slidenum">
              <a:rPr lang="en-US" altLang="tr-TR"/>
              <a:pPr>
                <a:defRPr/>
              </a:pPr>
              <a:t>‹#›</a:t>
            </a:fld>
            <a:endParaRPr lang="en-US" altLang="tr-TR"/>
          </a:p>
        </p:txBody>
      </p:sp>
    </p:spTree>
    <p:extLst>
      <p:ext uri="{BB962C8B-B14F-4D97-AF65-F5344CB8AC3E}">
        <p14:creationId xmlns:p14="http://schemas.microsoft.com/office/powerpoint/2010/main" val="190166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a:extLst>
              <a:ext uri="{FF2B5EF4-FFF2-40B4-BE49-F238E27FC236}">
                <a16:creationId xmlns:a16="http://schemas.microsoft.com/office/drawing/2014/main" id="{7FA953D3-AB7F-4650-9A47-F32E8F9554D4}"/>
              </a:ext>
            </a:extLst>
          </p:cNvPr>
          <p:cNvSpPr>
            <a:spLocks noGrp="1"/>
          </p:cNvSpPr>
          <p:nvPr>
            <p:ph type="dt" sz="half" idx="10"/>
          </p:nvPr>
        </p:nvSpPr>
        <p:spPr/>
        <p:txBody>
          <a:bodyPr/>
          <a:lstStyle>
            <a:lvl1pPr eaLnBrk="1" hangingPunct="1">
              <a:defRPr/>
            </a:lvl1pPr>
          </a:lstStyle>
          <a:p>
            <a:pPr>
              <a:defRPr/>
            </a:pPr>
            <a:endParaRPr lang="en-US"/>
          </a:p>
        </p:txBody>
      </p:sp>
      <p:sp>
        <p:nvSpPr>
          <p:cNvPr id="5" name="Altbilgi Yer Tutucusu 4">
            <a:extLst>
              <a:ext uri="{FF2B5EF4-FFF2-40B4-BE49-F238E27FC236}">
                <a16:creationId xmlns:a16="http://schemas.microsoft.com/office/drawing/2014/main" id="{0628DA0E-2B8F-4906-AA2A-04379F22C68E}"/>
              </a:ext>
            </a:extLst>
          </p:cNvPr>
          <p:cNvSpPr>
            <a:spLocks noGrp="1"/>
          </p:cNvSpPr>
          <p:nvPr>
            <p:ph type="ftr" sz="quarter" idx="11"/>
          </p:nvPr>
        </p:nvSpPr>
        <p:spPr/>
        <p:txBody>
          <a:bodyPr/>
          <a:lstStyle>
            <a:lvl1pPr eaLnBrk="1" hangingPunct="1">
              <a:defRPr/>
            </a:lvl1pPr>
          </a:lstStyle>
          <a:p>
            <a:pPr>
              <a:defRPr/>
            </a:pPr>
            <a:endParaRPr lang="en-US"/>
          </a:p>
        </p:txBody>
      </p:sp>
      <p:sp>
        <p:nvSpPr>
          <p:cNvPr id="6" name="Slayt Numarası Yer Tutucusu 5">
            <a:extLst>
              <a:ext uri="{FF2B5EF4-FFF2-40B4-BE49-F238E27FC236}">
                <a16:creationId xmlns:a16="http://schemas.microsoft.com/office/drawing/2014/main" id="{E3447AB2-DDFF-4A96-B440-82D669F0012A}"/>
              </a:ext>
            </a:extLst>
          </p:cNvPr>
          <p:cNvSpPr>
            <a:spLocks noGrp="1"/>
          </p:cNvSpPr>
          <p:nvPr>
            <p:ph type="sldNum" sz="quarter" idx="12"/>
          </p:nvPr>
        </p:nvSpPr>
        <p:spPr/>
        <p:txBody>
          <a:bodyPr/>
          <a:lstStyle>
            <a:lvl1pPr eaLnBrk="1" hangingPunct="1">
              <a:defRPr smtClean="0"/>
            </a:lvl1pPr>
          </a:lstStyle>
          <a:p>
            <a:pPr>
              <a:defRPr/>
            </a:pPr>
            <a:fld id="{F9D009F8-C8D5-425A-A6FA-ED70313F1057}" type="slidenum">
              <a:rPr lang="en-US" altLang="tr-TR"/>
              <a:pPr>
                <a:defRPr/>
              </a:pPr>
              <a:t>‹#›</a:t>
            </a:fld>
            <a:endParaRPr lang="en-US" altLang="tr-TR"/>
          </a:p>
        </p:txBody>
      </p:sp>
    </p:spTree>
    <p:extLst>
      <p:ext uri="{BB962C8B-B14F-4D97-AF65-F5344CB8AC3E}">
        <p14:creationId xmlns:p14="http://schemas.microsoft.com/office/powerpoint/2010/main" val="4093422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885950"/>
            <a:ext cx="5350933" cy="417195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63734" y="1885950"/>
            <a:ext cx="5350933" cy="417195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A115C96-9DE5-493F-8C04-8AAD2133BB2E}"/>
              </a:ext>
            </a:extLst>
          </p:cNvPr>
          <p:cNvSpPr>
            <a:spLocks noGrp="1"/>
          </p:cNvSpPr>
          <p:nvPr>
            <p:ph type="dt" sz="half" idx="10"/>
          </p:nvPr>
        </p:nvSpPr>
        <p:spPr/>
        <p:txBody>
          <a:bodyPr/>
          <a:lstStyle>
            <a:lvl1pPr eaLnBrk="1" hangingPunct="1">
              <a:defRPr/>
            </a:lvl1pPr>
          </a:lstStyle>
          <a:p>
            <a:pPr>
              <a:defRPr/>
            </a:pPr>
            <a:endParaRPr lang="en-US"/>
          </a:p>
        </p:txBody>
      </p:sp>
      <p:sp>
        <p:nvSpPr>
          <p:cNvPr id="6" name="Altbilgi Yer Tutucusu 5">
            <a:extLst>
              <a:ext uri="{FF2B5EF4-FFF2-40B4-BE49-F238E27FC236}">
                <a16:creationId xmlns:a16="http://schemas.microsoft.com/office/drawing/2014/main" id="{E9347320-0A1B-4C68-B7E9-9C173D033135}"/>
              </a:ext>
            </a:extLst>
          </p:cNvPr>
          <p:cNvSpPr>
            <a:spLocks noGrp="1"/>
          </p:cNvSpPr>
          <p:nvPr>
            <p:ph type="ftr" sz="quarter" idx="11"/>
          </p:nvPr>
        </p:nvSpPr>
        <p:spPr/>
        <p:txBody>
          <a:bodyPr/>
          <a:lstStyle>
            <a:lvl1pPr eaLnBrk="1" hangingPunct="1">
              <a:defRPr/>
            </a:lvl1pPr>
          </a:lstStyle>
          <a:p>
            <a:pPr>
              <a:defRPr/>
            </a:pPr>
            <a:endParaRPr lang="en-US"/>
          </a:p>
        </p:txBody>
      </p:sp>
      <p:sp>
        <p:nvSpPr>
          <p:cNvPr id="7" name="Slayt Numarası Yer Tutucusu 6">
            <a:extLst>
              <a:ext uri="{FF2B5EF4-FFF2-40B4-BE49-F238E27FC236}">
                <a16:creationId xmlns:a16="http://schemas.microsoft.com/office/drawing/2014/main" id="{8CECBBD4-E0B6-4103-BE4F-922CC79FB4C5}"/>
              </a:ext>
            </a:extLst>
          </p:cNvPr>
          <p:cNvSpPr>
            <a:spLocks noGrp="1"/>
          </p:cNvSpPr>
          <p:nvPr>
            <p:ph type="sldNum" sz="quarter" idx="12"/>
          </p:nvPr>
        </p:nvSpPr>
        <p:spPr/>
        <p:txBody>
          <a:bodyPr/>
          <a:lstStyle>
            <a:lvl1pPr eaLnBrk="1" hangingPunct="1">
              <a:defRPr smtClean="0"/>
            </a:lvl1pPr>
          </a:lstStyle>
          <a:p>
            <a:pPr>
              <a:defRPr/>
            </a:pPr>
            <a:fld id="{913AE4BA-26D1-4035-8C20-74EF0AA305E5}" type="slidenum">
              <a:rPr lang="en-US" altLang="tr-TR"/>
              <a:pPr>
                <a:defRPr/>
              </a:pPr>
              <a:t>‹#›</a:t>
            </a:fld>
            <a:endParaRPr lang="en-US" altLang="tr-TR"/>
          </a:p>
        </p:txBody>
      </p:sp>
    </p:spTree>
    <p:extLst>
      <p:ext uri="{BB962C8B-B14F-4D97-AF65-F5344CB8AC3E}">
        <p14:creationId xmlns:p14="http://schemas.microsoft.com/office/powerpoint/2010/main" val="363315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B26904-EDA4-42EB-A4EB-70C2CB07173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FDF3C8A-4C57-4EC5-90A5-B242F02864A1}"/>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16840E2-B8E1-4277-806F-73904423A78F}"/>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8F42636-5FDB-48A3-A1E9-8FE81E03AC62}"/>
              </a:ext>
            </a:extLst>
          </p:cNvPr>
          <p:cNvSpPr>
            <a:spLocks noGrp="1"/>
          </p:cNvSpPr>
          <p:nvPr>
            <p:ph type="dt" sz="half" idx="10"/>
          </p:nvPr>
        </p:nvSpPr>
        <p:spPr/>
        <p:txBody>
          <a:bodyPr/>
          <a:lstStyle/>
          <a:p>
            <a:fld id="{D4FF47E3-F794-41CE-9B7E-40E4C8A77271}" type="datetimeFigureOut">
              <a:rPr lang="tr-TR" smtClean="0"/>
              <a:t>27.12.2018</a:t>
            </a:fld>
            <a:endParaRPr lang="tr-TR"/>
          </a:p>
        </p:txBody>
      </p:sp>
      <p:sp>
        <p:nvSpPr>
          <p:cNvPr id="6" name="Alt Bilgi Yer Tutucusu 5">
            <a:extLst>
              <a:ext uri="{FF2B5EF4-FFF2-40B4-BE49-F238E27FC236}">
                <a16:creationId xmlns:a16="http://schemas.microsoft.com/office/drawing/2014/main" id="{FDA8A0EE-2EC7-4175-BBD1-B40212373A5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6D581F2-6656-46E3-B808-C6DEF048AD44}"/>
              </a:ext>
            </a:extLst>
          </p:cNvPr>
          <p:cNvSpPr>
            <a:spLocks noGrp="1"/>
          </p:cNvSpPr>
          <p:nvPr>
            <p:ph type="sldNum" sz="quarter" idx="12"/>
          </p:nvPr>
        </p:nvSpPr>
        <p:spPr/>
        <p:txBody>
          <a:bodyPr/>
          <a:lstStyle/>
          <a:p>
            <a:fld id="{1983438B-72E7-4CB8-8811-734440D2E829}" type="slidenum">
              <a:rPr lang="tr-TR" smtClean="0"/>
              <a:t>‹#›</a:t>
            </a:fld>
            <a:endParaRPr lang="tr-TR"/>
          </a:p>
        </p:txBody>
      </p:sp>
    </p:spTree>
    <p:extLst>
      <p:ext uri="{BB962C8B-B14F-4D97-AF65-F5344CB8AC3E}">
        <p14:creationId xmlns:p14="http://schemas.microsoft.com/office/powerpoint/2010/main" val="2733170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2E378F3-9345-456F-896B-6D51A641F36D}"/>
              </a:ext>
            </a:extLst>
          </p:cNvPr>
          <p:cNvSpPr>
            <a:spLocks noGrp="1"/>
          </p:cNvSpPr>
          <p:nvPr>
            <p:ph type="dt" sz="half" idx="10"/>
          </p:nvPr>
        </p:nvSpPr>
        <p:spPr/>
        <p:txBody>
          <a:bodyPr/>
          <a:lstStyle>
            <a:lvl1pPr eaLnBrk="1" hangingPunct="1">
              <a:defRPr/>
            </a:lvl1pPr>
          </a:lstStyle>
          <a:p>
            <a:pPr>
              <a:defRPr/>
            </a:pPr>
            <a:endParaRPr lang="en-US"/>
          </a:p>
        </p:txBody>
      </p:sp>
      <p:sp>
        <p:nvSpPr>
          <p:cNvPr id="8" name="Altbilgi Yer Tutucusu 7">
            <a:extLst>
              <a:ext uri="{FF2B5EF4-FFF2-40B4-BE49-F238E27FC236}">
                <a16:creationId xmlns:a16="http://schemas.microsoft.com/office/drawing/2014/main" id="{B1D7700B-7336-4148-8757-BBD965EC6B8C}"/>
              </a:ext>
            </a:extLst>
          </p:cNvPr>
          <p:cNvSpPr>
            <a:spLocks noGrp="1"/>
          </p:cNvSpPr>
          <p:nvPr>
            <p:ph type="ftr" sz="quarter" idx="11"/>
          </p:nvPr>
        </p:nvSpPr>
        <p:spPr/>
        <p:txBody>
          <a:bodyPr/>
          <a:lstStyle>
            <a:lvl1pPr eaLnBrk="1" hangingPunct="1">
              <a:defRPr/>
            </a:lvl1pPr>
          </a:lstStyle>
          <a:p>
            <a:pPr>
              <a:defRPr/>
            </a:pPr>
            <a:endParaRPr lang="en-US"/>
          </a:p>
        </p:txBody>
      </p:sp>
      <p:sp>
        <p:nvSpPr>
          <p:cNvPr id="9" name="Slayt Numarası Yer Tutucusu 8">
            <a:extLst>
              <a:ext uri="{FF2B5EF4-FFF2-40B4-BE49-F238E27FC236}">
                <a16:creationId xmlns:a16="http://schemas.microsoft.com/office/drawing/2014/main" id="{9861E875-1DCA-4BE1-8F3B-C640A855CAD6}"/>
              </a:ext>
            </a:extLst>
          </p:cNvPr>
          <p:cNvSpPr>
            <a:spLocks noGrp="1"/>
          </p:cNvSpPr>
          <p:nvPr>
            <p:ph type="sldNum" sz="quarter" idx="12"/>
          </p:nvPr>
        </p:nvSpPr>
        <p:spPr/>
        <p:txBody>
          <a:bodyPr/>
          <a:lstStyle>
            <a:lvl1pPr eaLnBrk="1" hangingPunct="1">
              <a:defRPr smtClean="0"/>
            </a:lvl1pPr>
          </a:lstStyle>
          <a:p>
            <a:pPr>
              <a:defRPr/>
            </a:pPr>
            <a:fld id="{B7BEEF10-0761-4FF4-814F-9797EE932B54}" type="slidenum">
              <a:rPr lang="en-US" altLang="tr-TR"/>
              <a:pPr>
                <a:defRPr/>
              </a:pPr>
              <a:t>‹#›</a:t>
            </a:fld>
            <a:endParaRPr lang="en-US" altLang="tr-TR"/>
          </a:p>
        </p:txBody>
      </p:sp>
    </p:spTree>
    <p:extLst>
      <p:ext uri="{BB962C8B-B14F-4D97-AF65-F5344CB8AC3E}">
        <p14:creationId xmlns:p14="http://schemas.microsoft.com/office/powerpoint/2010/main" val="1331311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a:extLst>
              <a:ext uri="{FF2B5EF4-FFF2-40B4-BE49-F238E27FC236}">
                <a16:creationId xmlns:a16="http://schemas.microsoft.com/office/drawing/2014/main" id="{9D1EE319-DEB7-4744-BC1D-7C26BC3E31E4}"/>
              </a:ext>
            </a:extLst>
          </p:cNvPr>
          <p:cNvSpPr>
            <a:spLocks noGrp="1"/>
          </p:cNvSpPr>
          <p:nvPr>
            <p:ph type="dt" sz="half" idx="10"/>
          </p:nvPr>
        </p:nvSpPr>
        <p:spPr/>
        <p:txBody>
          <a:bodyPr/>
          <a:lstStyle>
            <a:lvl1pPr eaLnBrk="1" hangingPunct="1">
              <a:defRPr/>
            </a:lvl1pPr>
          </a:lstStyle>
          <a:p>
            <a:pPr>
              <a:defRPr/>
            </a:pPr>
            <a:endParaRPr lang="en-US"/>
          </a:p>
        </p:txBody>
      </p:sp>
      <p:sp>
        <p:nvSpPr>
          <p:cNvPr id="4" name="Altbilgi Yer Tutucusu 3">
            <a:extLst>
              <a:ext uri="{FF2B5EF4-FFF2-40B4-BE49-F238E27FC236}">
                <a16:creationId xmlns:a16="http://schemas.microsoft.com/office/drawing/2014/main" id="{FEF9612A-D87C-4883-9EE7-2518E80251D3}"/>
              </a:ext>
            </a:extLst>
          </p:cNvPr>
          <p:cNvSpPr>
            <a:spLocks noGrp="1"/>
          </p:cNvSpPr>
          <p:nvPr>
            <p:ph type="ftr" sz="quarter" idx="11"/>
          </p:nvPr>
        </p:nvSpPr>
        <p:spPr/>
        <p:txBody>
          <a:bodyPr/>
          <a:lstStyle>
            <a:lvl1pPr eaLnBrk="1" hangingPunct="1">
              <a:defRPr/>
            </a:lvl1pPr>
          </a:lstStyle>
          <a:p>
            <a:pPr>
              <a:defRPr/>
            </a:pPr>
            <a:endParaRPr lang="en-US"/>
          </a:p>
        </p:txBody>
      </p:sp>
      <p:sp>
        <p:nvSpPr>
          <p:cNvPr id="5" name="Slayt Numarası Yer Tutucusu 4">
            <a:extLst>
              <a:ext uri="{FF2B5EF4-FFF2-40B4-BE49-F238E27FC236}">
                <a16:creationId xmlns:a16="http://schemas.microsoft.com/office/drawing/2014/main" id="{AF65ED6F-822A-48BB-A18C-5AB81810B625}"/>
              </a:ext>
            </a:extLst>
          </p:cNvPr>
          <p:cNvSpPr>
            <a:spLocks noGrp="1"/>
          </p:cNvSpPr>
          <p:nvPr>
            <p:ph type="sldNum" sz="quarter" idx="12"/>
          </p:nvPr>
        </p:nvSpPr>
        <p:spPr/>
        <p:txBody>
          <a:bodyPr/>
          <a:lstStyle>
            <a:lvl1pPr eaLnBrk="1" hangingPunct="1">
              <a:defRPr smtClean="0"/>
            </a:lvl1pPr>
          </a:lstStyle>
          <a:p>
            <a:pPr>
              <a:defRPr/>
            </a:pPr>
            <a:fld id="{B32D2DDA-BD21-4DF0-9608-14B46D5CF1BC}" type="slidenum">
              <a:rPr lang="en-US" altLang="tr-TR"/>
              <a:pPr>
                <a:defRPr/>
              </a:pPr>
              <a:t>‹#›</a:t>
            </a:fld>
            <a:endParaRPr lang="en-US" altLang="tr-TR"/>
          </a:p>
        </p:txBody>
      </p:sp>
    </p:spTree>
    <p:extLst>
      <p:ext uri="{BB962C8B-B14F-4D97-AF65-F5344CB8AC3E}">
        <p14:creationId xmlns:p14="http://schemas.microsoft.com/office/powerpoint/2010/main" val="3762876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A357886-23C4-4C6C-8CB4-2B63809B8582}"/>
              </a:ext>
            </a:extLst>
          </p:cNvPr>
          <p:cNvSpPr>
            <a:spLocks noGrp="1"/>
          </p:cNvSpPr>
          <p:nvPr>
            <p:ph type="dt" sz="half" idx="10"/>
          </p:nvPr>
        </p:nvSpPr>
        <p:spPr/>
        <p:txBody>
          <a:bodyPr/>
          <a:lstStyle>
            <a:lvl1pPr eaLnBrk="1" hangingPunct="1">
              <a:defRPr/>
            </a:lvl1pPr>
          </a:lstStyle>
          <a:p>
            <a:pPr>
              <a:defRPr/>
            </a:pPr>
            <a:endParaRPr lang="en-US"/>
          </a:p>
        </p:txBody>
      </p:sp>
      <p:sp>
        <p:nvSpPr>
          <p:cNvPr id="3" name="Altbilgi Yer Tutucusu 2">
            <a:extLst>
              <a:ext uri="{FF2B5EF4-FFF2-40B4-BE49-F238E27FC236}">
                <a16:creationId xmlns:a16="http://schemas.microsoft.com/office/drawing/2014/main" id="{17C6392B-6F47-4AA7-9E7A-50873CB353CC}"/>
              </a:ext>
            </a:extLst>
          </p:cNvPr>
          <p:cNvSpPr>
            <a:spLocks noGrp="1"/>
          </p:cNvSpPr>
          <p:nvPr>
            <p:ph type="ftr" sz="quarter" idx="11"/>
          </p:nvPr>
        </p:nvSpPr>
        <p:spPr/>
        <p:txBody>
          <a:bodyPr/>
          <a:lstStyle>
            <a:lvl1pPr eaLnBrk="1" hangingPunct="1">
              <a:defRPr/>
            </a:lvl1pPr>
          </a:lstStyle>
          <a:p>
            <a:pPr>
              <a:defRPr/>
            </a:pPr>
            <a:endParaRPr lang="en-US"/>
          </a:p>
        </p:txBody>
      </p:sp>
      <p:sp>
        <p:nvSpPr>
          <p:cNvPr id="4" name="Slayt Numarası Yer Tutucusu 3">
            <a:extLst>
              <a:ext uri="{FF2B5EF4-FFF2-40B4-BE49-F238E27FC236}">
                <a16:creationId xmlns:a16="http://schemas.microsoft.com/office/drawing/2014/main" id="{D9ECB55B-AF04-4612-80C2-574804CC9E47}"/>
              </a:ext>
            </a:extLst>
          </p:cNvPr>
          <p:cNvSpPr>
            <a:spLocks noGrp="1"/>
          </p:cNvSpPr>
          <p:nvPr>
            <p:ph type="sldNum" sz="quarter" idx="12"/>
          </p:nvPr>
        </p:nvSpPr>
        <p:spPr/>
        <p:txBody>
          <a:bodyPr/>
          <a:lstStyle>
            <a:lvl1pPr eaLnBrk="1" hangingPunct="1">
              <a:defRPr smtClean="0"/>
            </a:lvl1pPr>
          </a:lstStyle>
          <a:p>
            <a:pPr>
              <a:defRPr/>
            </a:pPr>
            <a:fld id="{2A1CCE7E-CA16-431D-BD2C-DEC92CD3A457}" type="slidenum">
              <a:rPr lang="en-US" altLang="tr-TR"/>
              <a:pPr>
                <a:defRPr/>
              </a:pPr>
              <a:t>‹#›</a:t>
            </a:fld>
            <a:endParaRPr lang="en-US" altLang="tr-TR"/>
          </a:p>
        </p:txBody>
      </p:sp>
    </p:spTree>
    <p:extLst>
      <p:ext uri="{BB962C8B-B14F-4D97-AF65-F5344CB8AC3E}">
        <p14:creationId xmlns:p14="http://schemas.microsoft.com/office/powerpoint/2010/main" val="1840950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a:extLst>
              <a:ext uri="{FF2B5EF4-FFF2-40B4-BE49-F238E27FC236}">
                <a16:creationId xmlns:a16="http://schemas.microsoft.com/office/drawing/2014/main" id="{1B6E2F84-253E-4F9D-8B0B-EF20293499AE}"/>
              </a:ext>
            </a:extLst>
          </p:cNvPr>
          <p:cNvSpPr>
            <a:spLocks noGrp="1"/>
          </p:cNvSpPr>
          <p:nvPr>
            <p:ph type="dt" sz="half" idx="10"/>
          </p:nvPr>
        </p:nvSpPr>
        <p:spPr/>
        <p:txBody>
          <a:bodyPr/>
          <a:lstStyle>
            <a:lvl1pPr eaLnBrk="1" hangingPunct="1">
              <a:defRPr/>
            </a:lvl1pPr>
          </a:lstStyle>
          <a:p>
            <a:pPr>
              <a:defRPr/>
            </a:pPr>
            <a:endParaRPr lang="en-US"/>
          </a:p>
        </p:txBody>
      </p:sp>
      <p:sp>
        <p:nvSpPr>
          <p:cNvPr id="6" name="Altbilgi Yer Tutucusu 5">
            <a:extLst>
              <a:ext uri="{FF2B5EF4-FFF2-40B4-BE49-F238E27FC236}">
                <a16:creationId xmlns:a16="http://schemas.microsoft.com/office/drawing/2014/main" id="{2778B4AA-B6E9-4F95-87AE-A194CD125917}"/>
              </a:ext>
            </a:extLst>
          </p:cNvPr>
          <p:cNvSpPr>
            <a:spLocks noGrp="1"/>
          </p:cNvSpPr>
          <p:nvPr>
            <p:ph type="ftr" sz="quarter" idx="11"/>
          </p:nvPr>
        </p:nvSpPr>
        <p:spPr/>
        <p:txBody>
          <a:bodyPr/>
          <a:lstStyle>
            <a:lvl1pPr eaLnBrk="1" hangingPunct="1">
              <a:defRPr/>
            </a:lvl1pPr>
          </a:lstStyle>
          <a:p>
            <a:pPr>
              <a:defRPr/>
            </a:pPr>
            <a:endParaRPr lang="en-US"/>
          </a:p>
        </p:txBody>
      </p:sp>
      <p:sp>
        <p:nvSpPr>
          <p:cNvPr id="7" name="Slayt Numarası Yer Tutucusu 6">
            <a:extLst>
              <a:ext uri="{FF2B5EF4-FFF2-40B4-BE49-F238E27FC236}">
                <a16:creationId xmlns:a16="http://schemas.microsoft.com/office/drawing/2014/main" id="{6103660C-D67C-4842-84BA-D93ED3540343}"/>
              </a:ext>
            </a:extLst>
          </p:cNvPr>
          <p:cNvSpPr>
            <a:spLocks noGrp="1"/>
          </p:cNvSpPr>
          <p:nvPr>
            <p:ph type="sldNum" sz="quarter" idx="12"/>
          </p:nvPr>
        </p:nvSpPr>
        <p:spPr/>
        <p:txBody>
          <a:bodyPr/>
          <a:lstStyle>
            <a:lvl1pPr eaLnBrk="1" hangingPunct="1">
              <a:defRPr smtClean="0"/>
            </a:lvl1pPr>
          </a:lstStyle>
          <a:p>
            <a:pPr>
              <a:defRPr/>
            </a:pPr>
            <a:fld id="{CA8BCA5D-A626-489B-A315-DFEA848BA432}" type="slidenum">
              <a:rPr lang="en-US" altLang="tr-TR"/>
              <a:pPr>
                <a:defRPr/>
              </a:pPr>
              <a:t>‹#›</a:t>
            </a:fld>
            <a:endParaRPr lang="en-US" altLang="tr-TR"/>
          </a:p>
        </p:txBody>
      </p:sp>
    </p:spTree>
    <p:extLst>
      <p:ext uri="{BB962C8B-B14F-4D97-AF65-F5344CB8AC3E}">
        <p14:creationId xmlns:p14="http://schemas.microsoft.com/office/powerpoint/2010/main" val="3832331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a:extLst>
              <a:ext uri="{FF2B5EF4-FFF2-40B4-BE49-F238E27FC236}">
                <a16:creationId xmlns:a16="http://schemas.microsoft.com/office/drawing/2014/main" id="{20DE2DB7-C5A6-4C44-A256-463751128280}"/>
              </a:ext>
            </a:extLst>
          </p:cNvPr>
          <p:cNvSpPr>
            <a:spLocks noGrp="1"/>
          </p:cNvSpPr>
          <p:nvPr>
            <p:ph type="dt" sz="half" idx="10"/>
          </p:nvPr>
        </p:nvSpPr>
        <p:spPr/>
        <p:txBody>
          <a:bodyPr/>
          <a:lstStyle>
            <a:lvl1pPr eaLnBrk="1" hangingPunct="1">
              <a:defRPr/>
            </a:lvl1pPr>
          </a:lstStyle>
          <a:p>
            <a:pPr>
              <a:defRPr/>
            </a:pPr>
            <a:endParaRPr lang="en-US"/>
          </a:p>
        </p:txBody>
      </p:sp>
      <p:sp>
        <p:nvSpPr>
          <p:cNvPr id="6" name="Altbilgi Yer Tutucusu 5">
            <a:extLst>
              <a:ext uri="{FF2B5EF4-FFF2-40B4-BE49-F238E27FC236}">
                <a16:creationId xmlns:a16="http://schemas.microsoft.com/office/drawing/2014/main" id="{0902F540-20CA-4877-961E-D93E9C97EEC8}"/>
              </a:ext>
            </a:extLst>
          </p:cNvPr>
          <p:cNvSpPr>
            <a:spLocks noGrp="1"/>
          </p:cNvSpPr>
          <p:nvPr>
            <p:ph type="ftr" sz="quarter" idx="11"/>
          </p:nvPr>
        </p:nvSpPr>
        <p:spPr/>
        <p:txBody>
          <a:bodyPr/>
          <a:lstStyle>
            <a:lvl1pPr eaLnBrk="1" hangingPunct="1">
              <a:defRPr/>
            </a:lvl1pPr>
          </a:lstStyle>
          <a:p>
            <a:pPr>
              <a:defRPr/>
            </a:pPr>
            <a:endParaRPr lang="en-US"/>
          </a:p>
        </p:txBody>
      </p:sp>
      <p:sp>
        <p:nvSpPr>
          <p:cNvPr id="7" name="Slayt Numarası Yer Tutucusu 6">
            <a:extLst>
              <a:ext uri="{FF2B5EF4-FFF2-40B4-BE49-F238E27FC236}">
                <a16:creationId xmlns:a16="http://schemas.microsoft.com/office/drawing/2014/main" id="{66EB008E-36C8-48A3-B258-8B431673CD39}"/>
              </a:ext>
            </a:extLst>
          </p:cNvPr>
          <p:cNvSpPr>
            <a:spLocks noGrp="1"/>
          </p:cNvSpPr>
          <p:nvPr>
            <p:ph type="sldNum" sz="quarter" idx="12"/>
          </p:nvPr>
        </p:nvSpPr>
        <p:spPr/>
        <p:txBody>
          <a:bodyPr/>
          <a:lstStyle>
            <a:lvl1pPr eaLnBrk="1" hangingPunct="1">
              <a:defRPr smtClean="0"/>
            </a:lvl1pPr>
          </a:lstStyle>
          <a:p>
            <a:pPr>
              <a:defRPr/>
            </a:pPr>
            <a:fld id="{A0C8929F-99F5-4D0B-B872-FA6FA451AD8A}" type="slidenum">
              <a:rPr lang="en-US" altLang="tr-TR"/>
              <a:pPr>
                <a:defRPr/>
              </a:pPr>
              <a:t>‹#›</a:t>
            </a:fld>
            <a:endParaRPr lang="en-US" altLang="tr-TR"/>
          </a:p>
        </p:txBody>
      </p:sp>
    </p:spTree>
    <p:extLst>
      <p:ext uri="{BB962C8B-B14F-4D97-AF65-F5344CB8AC3E}">
        <p14:creationId xmlns:p14="http://schemas.microsoft.com/office/powerpoint/2010/main" val="52918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ACE6501-AD2B-4D03-BC6A-825315788CB1}"/>
              </a:ext>
            </a:extLst>
          </p:cNvPr>
          <p:cNvSpPr>
            <a:spLocks noGrp="1"/>
          </p:cNvSpPr>
          <p:nvPr>
            <p:ph type="dt" sz="half" idx="10"/>
          </p:nvPr>
        </p:nvSpPr>
        <p:spPr/>
        <p:txBody>
          <a:bodyPr/>
          <a:lstStyle>
            <a:lvl1pPr eaLnBrk="1" hangingPunct="1">
              <a:defRPr/>
            </a:lvl1pPr>
          </a:lstStyle>
          <a:p>
            <a:pPr>
              <a:defRPr/>
            </a:pPr>
            <a:endParaRPr lang="en-US"/>
          </a:p>
        </p:txBody>
      </p:sp>
      <p:sp>
        <p:nvSpPr>
          <p:cNvPr id="5" name="Altbilgi Yer Tutucusu 4">
            <a:extLst>
              <a:ext uri="{FF2B5EF4-FFF2-40B4-BE49-F238E27FC236}">
                <a16:creationId xmlns:a16="http://schemas.microsoft.com/office/drawing/2014/main" id="{158C58F3-692D-4D2E-8DE1-C1BB88FEE48E}"/>
              </a:ext>
            </a:extLst>
          </p:cNvPr>
          <p:cNvSpPr>
            <a:spLocks noGrp="1"/>
          </p:cNvSpPr>
          <p:nvPr>
            <p:ph type="ftr" sz="quarter" idx="11"/>
          </p:nvPr>
        </p:nvSpPr>
        <p:spPr/>
        <p:txBody>
          <a:bodyPr/>
          <a:lstStyle>
            <a:lvl1pPr eaLnBrk="1" hangingPunct="1">
              <a:defRPr/>
            </a:lvl1pPr>
          </a:lstStyle>
          <a:p>
            <a:pPr>
              <a:defRPr/>
            </a:pPr>
            <a:endParaRPr lang="en-US"/>
          </a:p>
        </p:txBody>
      </p:sp>
      <p:sp>
        <p:nvSpPr>
          <p:cNvPr id="6" name="Slayt Numarası Yer Tutucusu 5">
            <a:extLst>
              <a:ext uri="{FF2B5EF4-FFF2-40B4-BE49-F238E27FC236}">
                <a16:creationId xmlns:a16="http://schemas.microsoft.com/office/drawing/2014/main" id="{E0A6ABBB-E5D3-4E87-A8B5-85140F34CA44}"/>
              </a:ext>
            </a:extLst>
          </p:cNvPr>
          <p:cNvSpPr>
            <a:spLocks noGrp="1"/>
          </p:cNvSpPr>
          <p:nvPr>
            <p:ph type="sldNum" sz="quarter" idx="12"/>
          </p:nvPr>
        </p:nvSpPr>
        <p:spPr/>
        <p:txBody>
          <a:bodyPr/>
          <a:lstStyle>
            <a:lvl1pPr eaLnBrk="1" hangingPunct="1">
              <a:defRPr smtClean="0"/>
            </a:lvl1pPr>
          </a:lstStyle>
          <a:p>
            <a:pPr>
              <a:defRPr/>
            </a:pPr>
            <a:fld id="{86FDF408-38D3-4A68-BDBC-F974BF5A1B0C}" type="slidenum">
              <a:rPr lang="en-US" altLang="tr-TR"/>
              <a:pPr>
                <a:defRPr/>
              </a:pPr>
              <a:t>‹#›</a:t>
            </a:fld>
            <a:endParaRPr lang="en-US" altLang="tr-TR"/>
          </a:p>
        </p:txBody>
      </p:sp>
    </p:spTree>
    <p:extLst>
      <p:ext uri="{BB962C8B-B14F-4D97-AF65-F5344CB8AC3E}">
        <p14:creationId xmlns:p14="http://schemas.microsoft.com/office/powerpoint/2010/main" val="2525840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71467" y="228600"/>
            <a:ext cx="2743200" cy="58293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541867" y="228600"/>
            <a:ext cx="8026400" cy="58293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048AD95-B5DD-454B-89F7-8C060B4531C0}"/>
              </a:ext>
            </a:extLst>
          </p:cNvPr>
          <p:cNvSpPr>
            <a:spLocks noGrp="1"/>
          </p:cNvSpPr>
          <p:nvPr>
            <p:ph type="dt" sz="half" idx="10"/>
          </p:nvPr>
        </p:nvSpPr>
        <p:spPr/>
        <p:txBody>
          <a:bodyPr/>
          <a:lstStyle>
            <a:lvl1pPr eaLnBrk="1" hangingPunct="1">
              <a:defRPr/>
            </a:lvl1pPr>
          </a:lstStyle>
          <a:p>
            <a:pPr>
              <a:defRPr/>
            </a:pPr>
            <a:endParaRPr lang="en-US"/>
          </a:p>
        </p:txBody>
      </p:sp>
      <p:sp>
        <p:nvSpPr>
          <p:cNvPr id="5" name="Altbilgi Yer Tutucusu 4">
            <a:extLst>
              <a:ext uri="{FF2B5EF4-FFF2-40B4-BE49-F238E27FC236}">
                <a16:creationId xmlns:a16="http://schemas.microsoft.com/office/drawing/2014/main" id="{6E360E9C-ACF4-4E20-91DA-256C94D84B5B}"/>
              </a:ext>
            </a:extLst>
          </p:cNvPr>
          <p:cNvSpPr>
            <a:spLocks noGrp="1"/>
          </p:cNvSpPr>
          <p:nvPr>
            <p:ph type="ftr" sz="quarter" idx="11"/>
          </p:nvPr>
        </p:nvSpPr>
        <p:spPr/>
        <p:txBody>
          <a:bodyPr/>
          <a:lstStyle>
            <a:lvl1pPr eaLnBrk="1" hangingPunct="1">
              <a:defRPr/>
            </a:lvl1pPr>
          </a:lstStyle>
          <a:p>
            <a:pPr>
              <a:defRPr/>
            </a:pPr>
            <a:endParaRPr lang="en-US"/>
          </a:p>
        </p:txBody>
      </p:sp>
      <p:sp>
        <p:nvSpPr>
          <p:cNvPr id="6" name="Slayt Numarası Yer Tutucusu 5">
            <a:extLst>
              <a:ext uri="{FF2B5EF4-FFF2-40B4-BE49-F238E27FC236}">
                <a16:creationId xmlns:a16="http://schemas.microsoft.com/office/drawing/2014/main" id="{1289B837-E0B5-4C11-BCB8-9F04D4516943}"/>
              </a:ext>
            </a:extLst>
          </p:cNvPr>
          <p:cNvSpPr>
            <a:spLocks noGrp="1"/>
          </p:cNvSpPr>
          <p:nvPr>
            <p:ph type="sldNum" sz="quarter" idx="12"/>
          </p:nvPr>
        </p:nvSpPr>
        <p:spPr/>
        <p:txBody>
          <a:bodyPr/>
          <a:lstStyle>
            <a:lvl1pPr eaLnBrk="1" hangingPunct="1">
              <a:defRPr smtClean="0"/>
            </a:lvl1pPr>
          </a:lstStyle>
          <a:p>
            <a:pPr>
              <a:defRPr/>
            </a:pPr>
            <a:fld id="{CE1610B1-5EA5-46D7-99C2-DAE6620DBE87}" type="slidenum">
              <a:rPr lang="en-US" altLang="tr-TR"/>
              <a:pPr>
                <a:defRPr/>
              </a:pPr>
              <a:t>‹#›</a:t>
            </a:fld>
            <a:endParaRPr lang="en-US" altLang="tr-TR"/>
          </a:p>
        </p:txBody>
      </p:sp>
    </p:spTree>
    <p:extLst>
      <p:ext uri="{BB962C8B-B14F-4D97-AF65-F5344CB8AC3E}">
        <p14:creationId xmlns:p14="http://schemas.microsoft.com/office/powerpoint/2010/main" val="382882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F26B0FA-E2BF-4467-99DD-4CA24B54462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B5D6B2D-32BB-49E0-AC31-65A8A5D75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AA7BC0A8-2F3C-4F1B-9E95-64E0035D719A}"/>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4F43680-AB5E-49CE-AD50-0B825FB7C4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081BDDA5-2E7B-4A23-9244-661706D97B8B}"/>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6FBF25A-FAA7-4210-93A1-3F9F7092EB7D}"/>
              </a:ext>
            </a:extLst>
          </p:cNvPr>
          <p:cNvSpPr>
            <a:spLocks noGrp="1"/>
          </p:cNvSpPr>
          <p:nvPr>
            <p:ph type="dt" sz="half" idx="10"/>
          </p:nvPr>
        </p:nvSpPr>
        <p:spPr/>
        <p:txBody>
          <a:bodyPr/>
          <a:lstStyle/>
          <a:p>
            <a:fld id="{D4FF47E3-F794-41CE-9B7E-40E4C8A77271}" type="datetimeFigureOut">
              <a:rPr lang="tr-TR" smtClean="0"/>
              <a:t>27.12.2018</a:t>
            </a:fld>
            <a:endParaRPr lang="tr-TR"/>
          </a:p>
        </p:txBody>
      </p:sp>
      <p:sp>
        <p:nvSpPr>
          <p:cNvPr id="8" name="Alt Bilgi Yer Tutucusu 7">
            <a:extLst>
              <a:ext uri="{FF2B5EF4-FFF2-40B4-BE49-F238E27FC236}">
                <a16:creationId xmlns:a16="http://schemas.microsoft.com/office/drawing/2014/main" id="{3EFAB02A-5623-434C-B024-5FC82CEF363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0F415C1-EABC-4FA3-9CF8-5205068C8031}"/>
              </a:ext>
            </a:extLst>
          </p:cNvPr>
          <p:cNvSpPr>
            <a:spLocks noGrp="1"/>
          </p:cNvSpPr>
          <p:nvPr>
            <p:ph type="sldNum" sz="quarter" idx="12"/>
          </p:nvPr>
        </p:nvSpPr>
        <p:spPr/>
        <p:txBody>
          <a:bodyPr/>
          <a:lstStyle/>
          <a:p>
            <a:fld id="{1983438B-72E7-4CB8-8811-734440D2E829}" type="slidenum">
              <a:rPr lang="tr-TR" smtClean="0"/>
              <a:t>‹#›</a:t>
            </a:fld>
            <a:endParaRPr lang="tr-TR"/>
          </a:p>
        </p:txBody>
      </p:sp>
    </p:spTree>
    <p:extLst>
      <p:ext uri="{BB962C8B-B14F-4D97-AF65-F5344CB8AC3E}">
        <p14:creationId xmlns:p14="http://schemas.microsoft.com/office/powerpoint/2010/main" val="194826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4852E5F-D7B7-4066-A440-6DE7CBD1AAC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FD81E2B-E5B2-4397-989F-C2CB09E94CB8}"/>
              </a:ext>
            </a:extLst>
          </p:cNvPr>
          <p:cNvSpPr>
            <a:spLocks noGrp="1"/>
          </p:cNvSpPr>
          <p:nvPr>
            <p:ph type="dt" sz="half" idx="10"/>
          </p:nvPr>
        </p:nvSpPr>
        <p:spPr/>
        <p:txBody>
          <a:bodyPr/>
          <a:lstStyle/>
          <a:p>
            <a:fld id="{D4FF47E3-F794-41CE-9B7E-40E4C8A77271}" type="datetimeFigureOut">
              <a:rPr lang="tr-TR" smtClean="0"/>
              <a:t>27.12.2018</a:t>
            </a:fld>
            <a:endParaRPr lang="tr-TR"/>
          </a:p>
        </p:txBody>
      </p:sp>
      <p:sp>
        <p:nvSpPr>
          <p:cNvPr id="4" name="Alt Bilgi Yer Tutucusu 3">
            <a:extLst>
              <a:ext uri="{FF2B5EF4-FFF2-40B4-BE49-F238E27FC236}">
                <a16:creationId xmlns:a16="http://schemas.microsoft.com/office/drawing/2014/main" id="{9A33A072-0BB5-4772-BB72-5A801784250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76CD624-4CDD-4192-A6FC-3293A14AD263}"/>
              </a:ext>
            </a:extLst>
          </p:cNvPr>
          <p:cNvSpPr>
            <a:spLocks noGrp="1"/>
          </p:cNvSpPr>
          <p:nvPr>
            <p:ph type="sldNum" sz="quarter" idx="12"/>
          </p:nvPr>
        </p:nvSpPr>
        <p:spPr/>
        <p:txBody>
          <a:bodyPr/>
          <a:lstStyle/>
          <a:p>
            <a:fld id="{1983438B-72E7-4CB8-8811-734440D2E829}" type="slidenum">
              <a:rPr lang="tr-TR" smtClean="0"/>
              <a:t>‹#›</a:t>
            </a:fld>
            <a:endParaRPr lang="tr-TR"/>
          </a:p>
        </p:txBody>
      </p:sp>
    </p:spTree>
    <p:extLst>
      <p:ext uri="{BB962C8B-B14F-4D97-AF65-F5344CB8AC3E}">
        <p14:creationId xmlns:p14="http://schemas.microsoft.com/office/powerpoint/2010/main" val="133447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9D45937-EF68-4E41-87ED-58ABB8FCD9AE}"/>
              </a:ext>
            </a:extLst>
          </p:cNvPr>
          <p:cNvSpPr>
            <a:spLocks noGrp="1"/>
          </p:cNvSpPr>
          <p:nvPr>
            <p:ph type="dt" sz="half" idx="10"/>
          </p:nvPr>
        </p:nvSpPr>
        <p:spPr/>
        <p:txBody>
          <a:bodyPr/>
          <a:lstStyle/>
          <a:p>
            <a:fld id="{D4FF47E3-F794-41CE-9B7E-40E4C8A77271}" type="datetimeFigureOut">
              <a:rPr lang="tr-TR" smtClean="0"/>
              <a:t>27.12.2018</a:t>
            </a:fld>
            <a:endParaRPr lang="tr-TR"/>
          </a:p>
        </p:txBody>
      </p:sp>
      <p:sp>
        <p:nvSpPr>
          <p:cNvPr id="3" name="Alt Bilgi Yer Tutucusu 2">
            <a:extLst>
              <a:ext uri="{FF2B5EF4-FFF2-40B4-BE49-F238E27FC236}">
                <a16:creationId xmlns:a16="http://schemas.microsoft.com/office/drawing/2014/main" id="{820258A2-07DB-4935-9439-84A71CB576C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CB3DCEC-BE11-4956-8F9E-C976C3B5C990}"/>
              </a:ext>
            </a:extLst>
          </p:cNvPr>
          <p:cNvSpPr>
            <a:spLocks noGrp="1"/>
          </p:cNvSpPr>
          <p:nvPr>
            <p:ph type="sldNum" sz="quarter" idx="12"/>
          </p:nvPr>
        </p:nvSpPr>
        <p:spPr/>
        <p:txBody>
          <a:bodyPr/>
          <a:lstStyle/>
          <a:p>
            <a:fld id="{1983438B-72E7-4CB8-8811-734440D2E829}" type="slidenum">
              <a:rPr lang="tr-TR" smtClean="0"/>
              <a:t>‹#›</a:t>
            </a:fld>
            <a:endParaRPr lang="tr-TR"/>
          </a:p>
        </p:txBody>
      </p:sp>
    </p:spTree>
    <p:extLst>
      <p:ext uri="{BB962C8B-B14F-4D97-AF65-F5344CB8AC3E}">
        <p14:creationId xmlns:p14="http://schemas.microsoft.com/office/powerpoint/2010/main" val="286858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EF186A-F372-4CD7-A94B-46A01D5879E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A31BF8C-7B43-4617-88BE-879DDD0D0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65C4DE1-4656-40B8-A620-B3E267299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2BE4512-83FD-4594-AB68-D9F470E1B2A3}"/>
              </a:ext>
            </a:extLst>
          </p:cNvPr>
          <p:cNvSpPr>
            <a:spLocks noGrp="1"/>
          </p:cNvSpPr>
          <p:nvPr>
            <p:ph type="dt" sz="half" idx="10"/>
          </p:nvPr>
        </p:nvSpPr>
        <p:spPr/>
        <p:txBody>
          <a:bodyPr/>
          <a:lstStyle/>
          <a:p>
            <a:fld id="{D4FF47E3-F794-41CE-9B7E-40E4C8A77271}" type="datetimeFigureOut">
              <a:rPr lang="tr-TR" smtClean="0"/>
              <a:t>27.12.2018</a:t>
            </a:fld>
            <a:endParaRPr lang="tr-TR"/>
          </a:p>
        </p:txBody>
      </p:sp>
      <p:sp>
        <p:nvSpPr>
          <p:cNvPr id="6" name="Alt Bilgi Yer Tutucusu 5">
            <a:extLst>
              <a:ext uri="{FF2B5EF4-FFF2-40B4-BE49-F238E27FC236}">
                <a16:creationId xmlns:a16="http://schemas.microsoft.com/office/drawing/2014/main" id="{B9292EB7-B1D0-4C38-8792-BC28B162BB0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E1148FF-0ABD-460D-A48D-DDCC9F6593EB}"/>
              </a:ext>
            </a:extLst>
          </p:cNvPr>
          <p:cNvSpPr>
            <a:spLocks noGrp="1"/>
          </p:cNvSpPr>
          <p:nvPr>
            <p:ph type="sldNum" sz="quarter" idx="12"/>
          </p:nvPr>
        </p:nvSpPr>
        <p:spPr/>
        <p:txBody>
          <a:bodyPr/>
          <a:lstStyle/>
          <a:p>
            <a:fld id="{1983438B-72E7-4CB8-8811-734440D2E829}" type="slidenum">
              <a:rPr lang="tr-TR" smtClean="0"/>
              <a:t>‹#›</a:t>
            </a:fld>
            <a:endParaRPr lang="tr-TR"/>
          </a:p>
        </p:txBody>
      </p:sp>
    </p:spTree>
    <p:extLst>
      <p:ext uri="{BB962C8B-B14F-4D97-AF65-F5344CB8AC3E}">
        <p14:creationId xmlns:p14="http://schemas.microsoft.com/office/powerpoint/2010/main" val="274710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AEF4C6-5DDF-4483-A550-12B3162D21D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70B529E-AB4F-4507-B54D-36E56E39D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D10DC5B-D714-47F5-AEBF-F193A0A09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BD60ABFD-8AEC-4CD6-B136-B075C1298F75}"/>
              </a:ext>
            </a:extLst>
          </p:cNvPr>
          <p:cNvSpPr>
            <a:spLocks noGrp="1"/>
          </p:cNvSpPr>
          <p:nvPr>
            <p:ph type="dt" sz="half" idx="10"/>
          </p:nvPr>
        </p:nvSpPr>
        <p:spPr/>
        <p:txBody>
          <a:bodyPr/>
          <a:lstStyle/>
          <a:p>
            <a:fld id="{D4FF47E3-F794-41CE-9B7E-40E4C8A77271}" type="datetimeFigureOut">
              <a:rPr lang="tr-TR" smtClean="0"/>
              <a:t>27.12.2018</a:t>
            </a:fld>
            <a:endParaRPr lang="tr-TR"/>
          </a:p>
        </p:txBody>
      </p:sp>
      <p:sp>
        <p:nvSpPr>
          <p:cNvPr id="6" name="Alt Bilgi Yer Tutucusu 5">
            <a:extLst>
              <a:ext uri="{FF2B5EF4-FFF2-40B4-BE49-F238E27FC236}">
                <a16:creationId xmlns:a16="http://schemas.microsoft.com/office/drawing/2014/main" id="{C088998F-9A70-41E8-88CC-64BC07F818D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7638D6D-1B89-40BB-8C02-25961F0E84F4}"/>
              </a:ext>
            </a:extLst>
          </p:cNvPr>
          <p:cNvSpPr>
            <a:spLocks noGrp="1"/>
          </p:cNvSpPr>
          <p:nvPr>
            <p:ph type="sldNum" sz="quarter" idx="12"/>
          </p:nvPr>
        </p:nvSpPr>
        <p:spPr/>
        <p:txBody>
          <a:bodyPr/>
          <a:lstStyle/>
          <a:p>
            <a:fld id="{1983438B-72E7-4CB8-8811-734440D2E829}" type="slidenum">
              <a:rPr lang="tr-TR" smtClean="0"/>
              <a:t>‹#›</a:t>
            </a:fld>
            <a:endParaRPr lang="tr-TR"/>
          </a:p>
        </p:txBody>
      </p:sp>
    </p:spTree>
    <p:extLst>
      <p:ext uri="{BB962C8B-B14F-4D97-AF65-F5344CB8AC3E}">
        <p14:creationId xmlns:p14="http://schemas.microsoft.com/office/powerpoint/2010/main" val="224447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7.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8FD1199-EA14-41A7-85A4-332EC689E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882963A-6DD0-4392-AD53-FB0EB15E8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5DFB13A-4BEB-4394-9249-72BBC3054C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F47E3-F794-41CE-9B7E-40E4C8A77271}" type="datetimeFigureOut">
              <a:rPr lang="tr-TR" smtClean="0"/>
              <a:t>27.12.2018</a:t>
            </a:fld>
            <a:endParaRPr lang="tr-TR"/>
          </a:p>
        </p:txBody>
      </p:sp>
      <p:sp>
        <p:nvSpPr>
          <p:cNvPr id="5" name="Alt Bilgi Yer Tutucusu 4">
            <a:extLst>
              <a:ext uri="{FF2B5EF4-FFF2-40B4-BE49-F238E27FC236}">
                <a16:creationId xmlns:a16="http://schemas.microsoft.com/office/drawing/2014/main" id="{90FA6CE1-CA18-4AF7-829A-3EA2FDEC8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FC62C99-F642-4FF5-848B-E20F174BE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3438B-72E7-4CB8-8811-734440D2E829}" type="slidenum">
              <a:rPr lang="tr-TR" smtClean="0"/>
              <a:t>‹#›</a:t>
            </a:fld>
            <a:endParaRPr lang="tr-TR"/>
          </a:p>
        </p:txBody>
      </p:sp>
    </p:spTree>
    <p:extLst>
      <p:ext uri="{BB962C8B-B14F-4D97-AF65-F5344CB8AC3E}">
        <p14:creationId xmlns:p14="http://schemas.microsoft.com/office/powerpoint/2010/main" val="2019221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pic>
        <p:nvPicPr>
          <p:cNvPr id="2050" name="Picture 1026" descr="C:\My Documents\bits\Expbanna.png">
            <a:extLst>
              <a:ext uri="{FF2B5EF4-FFF2-40B4-BE49-F238E27FC236}">
                <a16:creationId xmlns:a16="http://schemas.microsoft.com/office/drawing/2014/main" id="{D05C08A4-5A08-4C51-A38A-CE700189E05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invGray">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027">
            <a:extLst>
              <a:ext uri="{FF2B5EF4-FFF2-40B4-BE49-F238E27FC236}">
                <a16:creationId xmlns:a16="http://schemas.microsoft.com/office/drawing/2014/main" id="{48D57201-D538-4D26-8986-5E85B0AA536A}"/>
              </a:ext>
            </a:extLst>
          </p:cNvPr>
          <p:cNvSpPr>
            <a:spLocks noGrp="1" noChangeArrowheads="1"/>
          </p:cNvSpPr>
          <p:nvPr>
            <p:ph type="title"/>
          </p:nvPr>
        </p:nvSpPr>
        <p:spPr bwMode="auto">
          <a:xfrm>
            <a:off x="1422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tr-TR"/>
              <a:t>Click to edit Master title style</a:t>
            </a:r>
          </a:p>
        </p:txBody>
      </p:sp>
      <p:sp>
        <p:nvSpPr>
          <p:cNvPr id="3076" name="Rectangle 1028">
            <a:extLst>
              <a:ext uri="{FF2B5EF4-FFF2-40B4-BE49-F238E27FC236}">
                <a16:creationId xmlns:a16="http://schemas.microsoft.com/office/drawing/2014/main" id="{402898AB-D8FB-484F-A89C-65B2755D78CF}"/>
              </a:ext>
            </a:extLst>
          </p:cNvPr>
          <p:cNvSpPr>
            <a:spLocks noGrp="1" noChangeArrowheads="1"/>
          </p:cNvSpPr>
          <p:nvPr>
            <p:ph type="dt" sz="half" idx="2"/>
          </p:nvPr>
        </p:nvSpPr>
        <p:spPr bwMode="auto">
          <a:xfrm>
            <a:off x="1117600" y="6400800"/>
            <a:ext cx="2540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l" eaLnBrk="1" hangingPunct="1">
              <a:spcBef>
                <a:spcPct val="0"/>
              </a:spcBef>
              <a:defRPr sz="1400">
                <a:solidFill>
                  <a:srgbClr val="482400"/>
                </a:solidFill>
                <a:latin typeface="Arial" panose="020B0604020202020204" pitchFamily="34" charset="0"/>
              </a:defRPr>
            </a:lvl1pPr>
          </a:lstStyle>
          <a:p>
            <a:pPr>
              <a:defRPr/>
            </a:pPr>
            <a:endParaRPr lang="en-US"/>
          </a:p>
        </p:txBody>
      </p:sp>
      <p:sp>
        <p:nvSpPr>
          <p:cNvPr id="3077" name="Rectangle 1029">
            <a:extLst>
              <a:ext uri="{FF2B5EF4-FFF2-40B4-BE49-F238E27FC236}">
                <a16:creationId xmlns:a16="http://schemas.microsoft.com/office/drawing/2014/main" id="{F34F8EEB-2ED9-4ECA-9F4E-D6CB3915C19D}"/>
              </a:ext>
            </a:extLst>
          </p:cNvPr>
          <p:cNvSpPr>
            <a:spLocks noGrp="1" noChangeArrowheads="1"/>
          </p:cNvSpPr>
          <p:nvPr>
            <p:ph type="ftr" sz="quarter" idx="3"/>
          </p:nvPr>
        </p:nvSpPr>
        <p:spPr bwMode="auto">
          <a:xfrm>
            <a:off x="4572000" y="6400800"/>
            <a:ext cx="38608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spcBef>
                <a:spcPct val="0"/>
              </a:spcBef>
              <a:defRPr sz="1400">
                <a:solidFill>
                  <a:srgbClr val="482400"/>
                </a:solidFill>
                <a:latin typeface="Arial" panose="020B0604020202020204" pitchFamily="34" charset="0"/>
              </a:defRPr>
            </a:lvl1pPr>
          </a:lstStyle>
          <a:p>
            <a:pPr>
              <a:defRPr/>
            </a:pPr>
            <a:endParaRPr lang="en-US"/>
          </a:p>
        </p:txBody>
      </p:sp>
      <p:sp>
        <p:nvSpPr>
          <p:cNvPr id="3078" name="Rectangle 1030">
            <a:extLst>
              <a:ext uri="{FF2B5EF4-FFF2-40B4-BE49-F238E27FC236}">
                <a16:creationId xmlns:a16="http://schemas.microsoft.com/office/drawing/2014/main" id="{FBDFF205-1156-48E3-B333-54891519BEC4}"/>
              </a:ext>
            </a:extLst>
          </p:cNvPr>
          <p:cNvSpPr>
            <a:spLocks noGrp="1" noChangeArrowheads="1"/>
          </p:cNvSpPr>
          <p:nvPr>
            <p:ph type="sldNum" sz="quarter" idx="4"/>
          </p:nvPr>
        </p:nvSpPr>
        <p:spPr bwMode="auto">
          <a:xfrm>
            <a:off x="9347200" y="6400800"/>
            <a:ext cx="2540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smtClean="0">
                <a:solidFill>
                  <a:srgbClr val="482400"/>
                </a:solidFill>
              </a:defRPr>
            </a:lvl1pPr>
          </a:lstStyle>
          <a:p>
            <a:pPr>
              <a:defRPr/>
            </a:pPr>
            <a:fld id="{DD82AE3E-9B00-4655-ABB1-8804D423416E}" type="slidenum">
              <a:rPr lang="en-US" altLang="tr-TR"/>
              <a:pPr>
                <a:defRPr/>
              </a:pPr>
              <a:t>‹#›</a:t>
            </a:fld>
            <a:endParaRPr lang="en-US" altLang="tr-TR"/>
          </a:p>
        </p:txBody>
      </p:sp>
      <p:pic>
        <p:nvPicPr>
          <p:cNvPr id="2055" name="Picture 1031" descr="P:\!Themes\Expedition\EXPHORSA.GIF">
            <a:extLst>
              <a:ext uri="{FF2B5EF4-FFF2-40B4-BE49-F238E27FC236}">
                <a16:creationId xmlns:a16="http://schemas.microsoft.com/office/drawing/2014/main" id="{B6405F66-B58C-4A08-A8BF-34EAC7D2359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22400" y="1574801"/>
            <a:ext cx="103632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1032">
            <a:extLst>
              <a:ext uri="{FF2B5EF4-FFF2-40B4-BE49-F238E27FC236}">
                <a16:creationId xmlns:a16="http://schemas.microsoft.com/office/drawing/2014/main" id="{2C1C3D22-B16A-4ED5-A0D2-48A393BE2619}"/>
              </a:ext>
            </a:extLst>
          </p:cNvPr>
          <p:cNvSpPr>
            <a:spLocks noGrp="1" noChangeArrowheads="1"/>
          </p:cNvSpPr>
          <p:nvPr>
            <p:ph type="body" idx="1"/>
          </p:nvPr>
        </p:nvSpPr>
        <p:spPr bwMode="auto">
          <a:xfrm>
            <a:off x="1416051" y="1766888"/>
            <a:ext cx="10358967"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Tree>
    <p:extLst>
      <p:ext uri="{BB962C8B-B14F-4D97-AF65-F5344CB8AC3E}">
        <p14:creationId xmlns:p14="http://schemas.microsoft.com/office/powerpoint/2010/main" val="4181590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Blip>
          <a:blip r:embed="rId18"/>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Blip>
          <a:blip r:embed="rId19"/>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4098" name="Picture 1026" descr="C:\My Documents\bits\Expbanna.png">
            <a:extLst>
              <a:ext uri="{FF2B5EF4-FFF2-40B4-BE49-F238E27FC236}">
                <a16:creationId xmlns:a16="http://schemas.microsoft.com/office/drawing/2014/main" id="{7E51EB0B-C861-4D28-8320-8C9E7AA59D2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1027">
            <a:extLst>
              <a:ext uri="{FF2B5EF4-FFF2-40B4-BE49-F238E27FC236}">
                <a16:creationId xmlns:a16="http://schemas.microsoft.com/office/drawing/2014/main" id="{28026407-4689-4413-B525-DC1E472F636E}"/>
              </a:ext>
            </a:extLst>
          </p:cNvPr>
          <p:cNvSpPr>
            <a:spLocks noGrp="1" noChangeArrowheads="1"/>
          </p:cNvSpPr>
          <p:nvPr>
            <p:ph type="title"/>
          </p:nvPr>
        </p:nvSpPr>
        <p:spPr bwMode="auto">
          <a:xfrm>
            <a:off x="1422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tr-TR"/>
              <a:t>Click to edit Master title style</a:t>
            </a:r>
          </a:p>
        </p:txBody>
      </p:sp>
      <p:sp>
        <p:nvSpPr>
          <p:cNvPr id="3076" name="Rectangle 1028">
            <a:extLst>
              <a:ext uri="{FF2B5EF4-FFF2-40B4-BE49-F238E27FC236}">
                <a16:creationId xmlns:a16="http://schemas.microsoft.com/office/drawing/2014/main" id="{D4AF0F26-5EC7-48FF-BA49-E257DDA4BD33}"/>
              </a:ext>
            </a:extLst>
          </p:cNvPr>
          <p:cNvSpPr>
            <a:spLocks noGrp="1" noChangeArrowheads="1"/>
          </p:cNvSpPr>
          <p:nvPr>
            <p:ph type="dt" sz="half" idx="2"/>
          </p:nvPr>
        </p:nvSpPr>
        <p:spPr bwMode="auto">
          <a:xfrm>
            <a:off x="1117600" y="6400800"/>
            <a:ext cx="2540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l" eaLnBrk="1" hangingPunct="1">
              <a:spcBef>
                <a:spcPct val="0"/>
              </a:spcBef>
              <a:defRPr sz="1400">
                <a:solidFill>
                  <a:srgbClr val="482400"/>
                </a:solidFill>
                <a:latin typeface="Arial" panose="020B0604020202020204" pitchFamily="34" charset="0"/>
              </a:defRPr>
            </a:lvl1pPr>
          </a:lstStyle>
          <a:p>
            <a:pPr>
              <a:defRPr/>
            </a:pPr>
            <a:endParaRPr lang="en-US"/>
          </a:p>
        </p:txBody>
      </p:sp>
      <p:sp>
        <p:nvSpPr>
          <p:cNvPr id="3077" name="Rectangle 1029">
            <a:extLst>
              <a:ext uri="{FF2B5EF4-FFF2-40B4-BE49-F238E27FC236}">
                <a16:creationId xmlns:a16="http://schemas.microsoft.com/office/drawing/2014/main" id="{6C7A949F-EC74-410B-A39D-7D236C252BAE}"/>
              </a:ext>
            </a:extLst>
          </p:cNvPr>
          <p:cNvSpPr>
            <a:spLocks noGrp="1" noChangeArrowheads="1"/>
          </p:cNvSpPr>
          <p:nvPr>
            <p:ph type="ftr" sz="quarter" idx="3"/>
          </p:nvPr>
        </p:nvSpPr>
        <p:spPr bwMode="auto">
          <a:xfrm>
            <a:off x="4572000" y="6400800"/>
            <a:ext cx="38608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eaLnBrk="1" hangingPunct="1">
              <a:spcBef>
                <a:spcPct val="0"/>
              </a:spcBef>
              <a:defRPr sz="1400">
                <a:solidFill>
                  <a:srgbClr val="482400"/>
                </a:solidFill>
                <a:latin typeface="Arial" panose="020B0604020202020204" pitchFamily="34" charset="0"/>
              </a:defRPr>
            </a:lvl1pPr>
          </a:lstStyle>
          <a:p>
            <a:pPr>
              <a:defRPr/>
            </a:pPr>
            <a:endParaRPr lang="en-US"/>
          </a:p>
        </p:txBody>
      </p:sp>
      <p:sp>
        <p:nvSpPr>
          <p:cNvPr id="3078" name="Rectangle 1030">
            <a:extLst>
              <a:ext uri="{FF2B5EF4-FFF2-40B4-BE49-F238E27FC236}">
                <a16:creationId xmlns:a16="http://schemas.microsoft.com/office/drawing/2014/main" id="{A81C40A9-911E-408C-8D9E-375E59614A83}"/>
              </a:ext>
            </a:extLst>
          </p:cNvPr>
          <p:cNvSpPr>
            <a:spLocks noGrp="1" noChangeArrowheads="1"/>
          </p:cNvSpPr>
          <p:nvPr>
            <p:ph type="sldNum" sz="quarter" idx="4"/>
          </p:nvPr>
        </p:nvSpPr>
        <p:spPr bwMode="auto">
          <a:xfrm>
            <a:off x="9347200" y="6400800"/>
            <a:ext cx="2540000" cy="4572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r" eaLnBrk="1" hangingPunct="1">
              <a:defRPr sz="1400" smtClean="0">
                <a:solidFill>
                  <a:srgbClr val="482400"/>
                </a:solidFill>
              </a:defRPr>
            </a:lvl1pPr>
          </a:lstStyle>
          <a:p>
            <a:pPr>
              <a:defRPr/>
            </a:pPr>
            <a:fld id="{7A9EABE6-CF27-41B2-AF7E-EAE25B61AF58}" type="slidenum">
              <a:rPr lang="en-US" altLang="tr-TR"/>
              <a:pPr>
                <a:defRPr/>
              </a:pPr>
              <a:t>‹#›</a:t>
            </a:fld>
            <a:endParaRPr lang="en-US" altLang="tr-TR"/>
          </a:p>
        </p:txBody>
      </p:sp>
      <p:pic>
        <p:nvPicPr>
          <p:cNvPr id="4103" name="Picture 1031" descr="P:\!Themes\Expedition\EXPHORSA.GIF">
            <a:extLst>
              <a:ext uri="{FF2B5EF4-FFF2-40B4-BE49-F238E27FC236}">
                <a16:creationId xmlns:a16="http://schemas.microsoft.com/office/drawing/2014/main" id="{293F8249-B56F-4BE3-95D5-467E18E8BE1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22400" y="1574801"/>
            <a:ext cx="103632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1032">
            <a:extLst>
              <a:ext uri="{FF2B5EF4-FFF2-40B4-BE49-F238E27FC236}">
                <a16:creationId xmlns:a16="http://schemas.microsoft.com/office/drawing/2014/main" id="{BC2599F4-5ACA-469A-9A5F-3F4E5855AE9A}"/>
              </a:ext>
            </a:extLst>
          </p:cNvPr>
          <p:cNvSpPr>
            <a:spLocks noGrp="1" noChangeArrowheads="1"/>
          </p:cNvSpPr>
          <p:nvPr>
            <p:ph type="body" idx="1"/>
          </p:nvPr>
        </p:nvSpPr>
        <p:spPr bwMode="auto">
          <a:xfrm>
            <a:off x="1416051" y="1766888"/>
            <a:ext cx="10358967"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Tree>
    <p:extLst>
      <p:ext uri="{BB962C8B-B14F-4D97-AF65-F5344CB8AC3E}">
        <p14:creationId xmlns:p14="http://schemas.microsoft.com/office/powerpoint/2010/main" val="39806096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Blip>
          <a:blip r:embed="rId16"/>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Blip>
          <a:blip r:embed="rId17"/>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998721A-47F3-4882-984A-379C803C68F5}"/>
              </a:ext>
            </a:extLst>
          </p:cNvPr>
          <p:cNvSpPr>
            <a:spLocks noGrp="1" noChangeArrowheads="1"/>
          </p:cNvSpPr>
          <p:nvPr>
            <p:ph type="title"/>
          </p:nvPr>
        </p:nvSpPr>
        <p:spPr bwMode="auto">
          <a:xfrm>
            <a:off x="541867"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tr-TR"/>
              <a:t>Click to edit Master title style</a:t>
            </a:r>
          </a:p>
        </p:txBody>
      </p:sp>
      <p:sp>
        <p:nvSpPr>
          <p:cNvPr id="1027" name="Rectangle 3">
            <a:extLst>
              <a:ext uri="{FF2B5EF4-FFF2-40B4-BE49-F238E27FC236}">
                <a16:creationId xmlns:a16="http://schemas.microsoft.com/office/drawing/2014/main" id="{67CB5B2F-7F58-407A-A77C-64683DB644EC}"/>
              </a:ext>
            </a:extLst>
          </p:cNvPr>
          <p:cNvSpPr>
            <a:spLocks noGrp="1" noChangeArrowheads="1"/>
          </p:cNvSpPr>
          <p:nvPr>
            <p:ph type="body" idx="1"/>
          </p:nvPr>
        </p:nvSpPr>
        <p:spPr bwMode="auto">
          <a:xfrm>
            <a:off x="609600" y="1885950"/>
            <a:ext cx="1090506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2052" name="Rectangle 4">
            <a:extLst>
              <a:ext uri="{FF2B5EF4-FFF2-40B4-BE49-F238E27FC236}">
                <a16:creationId xmlns:a16="http://schemas.microsoft.com/office/drawing/2014/main" id="{8593259F-2D50-4EB5-805E-8BB64EC1A3EF}"/>
              </a:ext>
            </a:extLst>
          </p:cNvPr>
          <p:cNvSpPr>
            <a:spLocks noGrp="1" noChangeArrowheads="1"/>
          </p:cNvSpPr>
          <p:nvPr>
            <p:ph type="dt" sz="half" idx="2"/>
          </p:nvPr>
        </p:nvSpPr>
        <p:spPr bwMode="auto">
          <a:xfrm>
            <a:off x="575733" y="6229350"/>
            <a:ext cx="2540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defRPr>
            </a:lvl1pPr>
          </a:lstStyle>
          <a:p>
            <a:pPr>
              <a:defRPr/>
            </a:pPr>
            <a:endParaRPr lang="en-US"/>
          </a:p>
        </p:txBody>
      </p:sp>
      <p:sp>
        <p:nvSpPr>
          <p:cNvPr id="2053" name="Rectangle 5">
            <a:extLst>
              <a:ext uri="{FF2B5EF4-FFF2-40B4-BE49-F238E27FC236}">
                <a16:creationId xmlns:a16="http://schemas.microsoft.com/office/drawing/2014/main" id="{8D668877-9D16-4B4E-B57D-5F1A8DF62774}"/>
              </a:ext>
            </a:extLst>
          </p:cNvPr>
          <p:cNvSpPr>
            <a:spLocks noGrp="1" noChangeArrowheads="1"/>
          </p:cNvSpPr>
          <p:nvPr>
            <p:ph type="ftr" sz="quarter" idx="3"/>
          </p:nvPr>
        </p:nvSpPr>
        <p:spPr bwMode="auto">
          <a:xfrm>
            <a:off x="4165600" y="6229350"/>
            <a:ext cx="3860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ctr">
              <a:spcBef>
                <a:spcPct val="50000"/>
              </a:spcBef>
              <a:defRPr sz="1400">
                <a:solidFill>
                  <a:srgbClr val="5E574E"/>
                </a:solidFill>
                <a:latin typeface="Arial" panose="020B0604020202020204" pitchFamily="34" charset="0"/>
              </a:defRPr>
            </a:lvl1pPr>
          </a:lstStyle>
          <a:p>
            <a:pPr>
              <a:defRPr/>
            </a:pPr>
            <a:endParaRPr lang="en-US"/>
          </a:p>
        </p:txBody>
      </p:sp>
      <p:sp>
        <p:nvSpPr>
          <p:cNvPr id="2054" name="Rectangle 6">
            <a:extLst>
              <a:ext uri="{FF2B5EF4-FFF2-40B4-BE49-F238E27FC236}">
                <a16:creationId xmlns:a16="http://schemas.microsoft.com/office/drawing/2014/main" id="{E6A60341-EF2F-4EDD-A605-36F976C3DAE7}"/>
              </a:ext>
            </a:extLst>
          </p:cNvPr>
          <p:cNvSpPr>
            <a:spLocks noGrp="1" noChangeArrowheads="1"/>
          </p:cNvSpPr>
          <p:nvPr>
            <p:ph type="sldNum" sz="quarter" idx="4"/>
          </p:nvPr>
        </p:nvSpPr>
        <p:spPr bwMode="auto">
          <a:xfrm>
            <a:off x="8974667" y="6229350"/>
            <a:ext cx="2540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spcBef>
                <a:spcPct val="50000"/>
              </a:spcBef>
              <a:defRPr sz="1400" smtClean="0">
                <a:solidFill>
                  <a:srgbClr val="5E574E"/>
                </a:solidFill>
              </a:defRPr>
            </a:lvl1pPr>
          </a:lstStyle>
          <a:p>
            <a:pPr>
              <a:defRPr/>
            </a:pPr>
            <a:fld id="{A190C48E-CFA7-4CBB-8A2F-FD7A29DA5626}" type="slidenum">
              <a:rPr lang="en-US" altLang="tr-TR"/>
              <a:pPr>
                <a:defRPr/>
              </a:pPr>
              <a:t>‹#›</a:t>
            </a:fld>
            <a:endParaRPr lang="en-US" altLang="tr-TR"/>
          </a:p>
        </p:txBody>
      </p:sp>
      <p:pic>
        <p:nvPicPr>
          <p:cNvPr id="1031" name="Picture 7" descr="A:\paint.GIF">
            <a:extLst>
              <a:ext uri="{FF2B5EF4-FFF2-40B4-BE49-F238E27FC236}">
                <a16:creationId xmlns:a16="http://schemas.microsoft.com/office/drawing/2014/main" id="{2633DB97-0A73-4593-9C9D-0DBB1CCD2C50}"/>
              </a:ext>
            </a:extLst>
          </p:cNvPr>
          <p:cNvPicPr>
            <a:picLocks noChangeAspect="1" noChangeArrowheads="1"/>
          </p:cNvPicPr>
          <p:nvPr/>
        </p:nvPicPr>
        <p:blipFill>
          <a:blip r:embed="rId1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219200" y="1314451"/>
            <a:ext cx="10972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9992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anose="020B0A04020102020204" pitchFamily="34" charset="0"/>
        </a:defRPr>
      </a:lvl2pPr>
      <a:lvl3pPr algn="l" rtl="0" eaLnBrk="0" fontAlgn="base" hangingPunct="0">
        <a:spcBef>
          <a:spcPct val="0"/>
        </a:spcBef>
        <a:spcAft>
          <a:spcPct val="0"/>
        </a:spcAft>
        <a:defRPr kumimoji="1" sz="4000">
          <a:solidFill>
            <a:schemeClr val="tx2"/>
          </a:solidFill>
          <a:latin typeface="Arial Black" panose="020B0A04020102020204" pitchFamily="34" charset="0"/>
        </a:defRPr>
      </a:lvl3pPr>
      <a:lvl4pPr algn="l" rtl="0" eaLnBrk="0" fontAlgn="base" hangingPunct="0">
        <a:spcBef>
          <a:spcPct val="0"/>
        </a:spcBef>
        <a:spcAft>
          <a:spcPct val="0"/>
        </a:spcAft>
        <a:defRPr kumimoji="1" sz="4000">
          <a:solidFill>
            <a:schemeClr val="tx2"/>
          </a:solidFill>
          <a:latin typeface="Arial Black" panose="020B0A04020102020204" pitchFamily="34" charset="0"/>
        </a:defRPr>
      </a:lvl4pPr>
      <a:lvl5pPr algn="l" rtl="0" eaLnBrk="0" fontAlgn="base" hangingPunct="0">
        <a:spcBef>
          <a:spcPct val="0"/>
        </a:spcBef>
        <a:spcAft>
          <a:spcPct val="0"/>
        </a:spcAft>
        <a:defRPr kumimoji="1" sz="4000">
          <a:solidFill>
            <a:schemeClr val="tx2"/>
          </a:solidFill>
          <a:latin typeface="Arial Black" panose="020B0A04020102020204" pitchFamily="34" charset="0"/>
        </a:defRPr>
      </a:lvl5pPr>
      <a:lvl6pPr marL="457200" algn="l" rtl="0" eaLnBrk="0" fontAlgn="base" hangingPunct="0">
        <a:spcBef>
          <a:spcPct val="0"/>
        </a:spcBef>
        <a:spcAft>
          <a:spcPct val="0"/>
        </a:spcAft>
        <a:defRPr kumimoji="1" sz="4000">
          <a:solidFill>
            <a:schemeClr val="tx2"/>
          </a:solidFill>
          <a:latin typeface="Arial Black" panose="020B0A04020102020204" pitchFamily="34" charset="0"/>
        </a:defRPr>
      </a:lvl6pPr>
      <a:lvl7pPr marL="914400" algn="l" rtl="0" eaLnBrk="0" fontAlgn="base" hangingPunct="0">
        <a:spcBef>
          <a:spcPct val="0"/>
        </a:spcBef>
        <a:spcAft>
          <a:spcPct val="0"/>
        </a:spcAft>
        <a:defRPr kumimoji="1" sz="4000">
          <a:solidFill>
            <a:schemeClr val="tx2"/>
          </a:solidFill>
          <a:latin typeface="Arial Black" panose="020B0A04020102020204" pitchFamily="34" charset="0"/>
        </a:defRPr>
      </a:lvl7pPr>
      <a:lvl8pPr marL="1371600" algn="l" rtl="0" eaLnBrk="0" fontAlgn="base" hangingPunct="0">
        <a:spcBef>
          <a:spcPct val="0"/>
        </a:spcBef>
        <a:spcAft>
          <a:spcPct val="0"/>
        </a:spcAft>
        <a:defRPr kumimoji="1" sz="4000">
          <a:solidFill>
            <a:schemeClr val="tx2"/>
          </a:solidFill>
          <a:latin typeface="Arial Black" panose="020B0A04020102020204" pitchFamily="34" charset="0"/>
        </a:defRPr>
      </a:lvl8pPr>
      <a:lvl9pPr marL="1828800" algn="l" rtl="0" eaLnBrk="0" fontAlgn="base" hangingPunct="0">
        <a:spcBef>
          <a:spcPct val="0"/>
        </a:spcBef>
        <a:spcAft>
          <a:spcPct val="0"/>
        </a:spcAft>
        <a:defRPr kumimoji="1" sz="40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1.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Unvan 1">
            <a:extLst>
              <a:ext uri="{FF2B5EF4-FFF2-40B4-BE49-F238E27FC236}">
                <a16:creationId xmlns:a16="http://schemas.microsoft.com/office/drawing/2014/main" id="{84A7A545-421A-45F3-B62F-F71B92EFAA41}"/>
              </a:ext>
            </a:extLst>
          </p:cNvPr>
          <p:cNvSpPr>
            <a:spLocks noGrp="1"/>
          </p:cNvSpPr>
          <p:nvPr>
            <p:ph type="title"/>
          </p:nvPr>
        </p:nvSpPr>
        <p:spPr/>
        <p:txBody>
          <a:bodyPr/>
          <a:lstStyle/>
          <a:p>
            <a:r>
              <a:rPr lang="tr-TR" altLang="tr-TR"/>
              <a:t>Teslis (Trimurti)</a:t>
            </a:r>
          </a:p>
        </p:txBody>
      </p:sp>
      <p:sp>
        <p:nvSpPr>
          <p:cNvPr id="72707" name="Dikdörtgen 2">
            <a:extLst>
              <a:ext uri="{FF2B5EF4-FFF2-40B4-BE49-F238E27FC236}">
                <a16:creationId xmlns:a16="http://schemas.microsoft.com/office/drawing/2014/main" id="{5F2FC8C8-2582-4DD0-8C15-646AF8CEAD55}"/>
              </a:ext>
            </a:extLst>
          </p:cNvPr>
          <p:cNvSpPr>
            <a:spLocks noChangeArrowheads="1"/>
          </p:cNvSpPr>
          <p:nvPr/>
        </p:nvSpPr>
        <p:spPr bwMode="auto">
          <a:xfrm>
            <a:off x="3810000" y="2413001"/>
            <a:ext cx="6400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tr-TR" altLang="tr-TR">
                <a:solidFill>
                  <a:srgbClr val="000000"/>
                </a:solidFill>
                <a:latin typeface="TimesNewRomanPSMT"/>
              </a:rPr>
              <a:t>Puranalar, aynı zamanda </a:t>
            </a:r>
            <a:r>
              <a:rPr lang="tr-TR" altLang="tr-TR">
                <a:solidFill>
                  <a:srgbClr val="FF0000"/>
                </a:solidFill>
                <a:latin typeface="TimesNewRomanPSMT"/>
              </a:rPr>
              <a:t>Brahma</a:t>
            </a:r>
            <a:r>
              <a:rPr lang="tr-TR" altLang="tr-TR">
                <a:solidFill>
                  <a:srgbClr val="000000"/>
                </a:solidFill>
                <a:latin typeface="TimesNewRomanPSMT"/>
              </a:rPr>
              <a:t>, </a:t>
            </a:r>
            <a:r>
              <a:rPr lang="tr-TR" altLang="tr-TR">
                <a:solidFill>
                  <a:srgbClr val="FF0000"/>
                </a:solidFill>
                <a:latin typeface="TimesNewRomanPSMT"/>
              </a:rPr>
              <a:t>Vişnu</a:t>
            </a:r>
            <a:r>
              <a:rPr lang="tr-TR" altLang="tr-TR">
                <a:solidFill>
                  <a:srgbClr val="000000"/>
                </a:solidFill>
                <a:latin typeface="TimesNewRomanPSMT"/>
              </a:rPr>
              <a:t> ve </a:t>
            </a:r>
            <a:r>
              <a:rPr lang="tr-TR" altLang="tr-TR">
                <a:solidFill>
                  <a:srgbClr val="FF0000"/>
                </a:solidFill>
                <a:latin typeface="TimesNewRomanPSMT"/>
              </a:rPr>
              <a:t>Şiva’dan</a:t>
            </a:r>
            <a:r>
              <a:rPr lang="tr-TR" altLang="tr-TR">
                <a:solidFill>
                  <a:srgbClr val="000000"/>
                </a:solidFill>
                <a:latin typeface="TimesNewRomanPSMT"/>
              </a:rPr>
              <a:t> oluşan Hint teslisinin ortaya çıktığı kutsal metinlerdir. Bu üçlemede</a:t>
            </a:r>
          </a:p>
          <a:p>
            <a:pPr eaLnBrk="0" fontAlgn="base" hangingPunct="0">
              <a:spcBef>
                <a:spcPct val="0"/>
              </a:spcBef>
              <a:spcAft>
                <a:spcPct val="0"/>
              </a:spcAft>
              <a:buNone/>
            </a:pPr>
            <a:r>
              <a:rPr lang="tr-TR" altLang="tr-TR">
                <a:solidFill>
                  <a:srgbClr val="000000"/>
                </a:solidFill>
                <a:latin typeface="TimesNewRomanPSMT"/>
              </a:rPr>
              <a:t>Brahma, tanrının yaratıcı, Vişnu yaşatıcı, Şiva ise yok edici yönünü</a:t>
            </a:r>
          </a:p>
          <a:p>
            <a:pPr eaLnBrk="0" fontAlgn="base" hangingPunct="0">
              <a:spcBef>
                <a:spcPct val="0"/>
              </a:spcBef>
              <a:spcAft>
                <a:spcPct val="0"/>
              </a:spcAft>
              <a:buNone/>
            </a:pPr>
            <a:r>
              <a:rPr lang="tr-TR" altLang="tr-TR">
                <a:solidFill>
                  <a:srgbClr val="000000"/>
                </a:solidFill>
                <a:latin typeface="TimesNewRomanPSMT"/>
              </a:rPr>
              <a:t>temsil eder.</a:t>
            </a:r>
            <a:endParaRPr lang="tr-TR" altLang="tr-TR">
              <a:solidFill>
                <a:srgbClr val="00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Unvan 1">
            <a:extLst>
              <a:ext uri="{FF2B5EF4-FFF2-40B4-BE49-F238E27FC236}">
                <a16:creationId xmlns:a16="http://schemas.microsoft.com/office/drawing/2014/main" id="{80679F2E-4530-440B-B239-A24BDF79B60A}"/>
              </a:ext>
            </a:extLst>
          </p:cNvPr>
          <p:cNvSpPr>
            <a:spLocks noGrp="1"/>
          </p:cNvSpPr>
          <p:nvPr>
            <p:ph type="title"/>
          </p:nvPr>
        </p:nvSpPr>
        <p:spPr/>
        <p:txBody>
          <a:bodyPr/>
          <a:lstStyle/>
          <a:p>
            <a:endParaRPr lang="tr-TR" altLang="tr-TR"/>
          </a:p>
        </p:txBody>
      </p:sp>
      <p:pic>
        <p:nvPicPr>
          <p:cNvPr id="91139" name="İçerik Yer Tutucusu 3">
            <a:extLst>
              <a:ext uri="{FF2B5EF4-FFF2-40B4-BE49-F238E27FC236}">
                <a16:creationId xmlns:a16="http://schemas.microsoft.com/office/drawing/2014/main" id="{A3B9AAAE-C6D9-4E86-8AA7-B4B2FF0B8E6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24200" y="2078039"/>
            <a:ext cx="5378450" cy="46196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Unvan 1">
            <a:extLst>
              <a:ext uri="{FF2B5EF4-FFF2-40B4-BE49-F238E27FC236}">
                <a16:creationId xmlns:a16="http://schemas.microsoft.com/office/drawing/2014/main" id="{3D4F7BC1-A8F2-47A9-A57D-81E04E828837}"/>
              </a:ext>
            </a:extLst>
          </p:cNvPr>
          <p:cNvSpPr>
            <a:spLocks noGrp="1"/>
          </p:cNvSpPr>
          <p:nvPr>
            <p:ph type="title"/>
          </p:nvPr>
        </p:nvSpPr>
        <p:spPr/>
        <p:txBody>
          <a:bodyPr/>
          <a:lstStyle/>
          <a:p>
            <a:r>
              <a:rPr lang="tr-TR" altLang="tr-TR"/>
              <a:t>Evlilik</a:t>
            </a:r>
          </a:p>
        </p:txBody>
      </p:sp>
      <p:sp>
        <p:nvSpPr>
          <p:cNvPr id="92163" name="İçerik Yer Tutucusu 2">
            <a:extLst>
              <a:ext uri="{FF2B5EF4-FFF2-40B4-BE49-F238E27FC236}">
                <a16:creationId xmlns:a16="http://schemas.microsoft.com/office/drawing/2014/main" id="{167730A7-2ED3-4EC6-9678-D259605F10C4}"/>
              </a:ext>
            </a:extLst>
          </p:cNvPr>
          <p:cNvSpPr>
            <a:spLocks noGrp="1"/>
          </p:cNvSpPr>
          <p:nvPr>
            <p:ph idx="1"/>
          </p:nvPr>
        </p:nvSpPr>
        <p:spPr/>
        <p:txBody>
          <a:bodyPr/>
          <a:lstStyle/>
          <a:p>
            <a:r>
              <a:rPr lang="tr-TR" altLang="tr-TR"/>
              <a:t>Evlilik töreni de Hinduizm’de dini ve sosyal açıdan son derece önemlidir. Bu nedenle düğünler oldukça teferruatlıdır ve ortalama bir hafta sürer.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Unvan 1">
            <a:extLst>
              <a:ext uri="{FF2B5EF4-FFF2-40B4-BE49-F238E27FC236}">
                <a16:creationId xmlns:a16="http://schemas.microsoft.com/office/drawing/2014/main" id="{E108BA48-DC59-4251-8E1E-70BCB6D66B25}"/>
              </a:ext>
            </a:extLst>
          </p:cNvPr>
          <p:cNvSpPr>
            <a:spLocks noGrp="1"/>
          </p:cNvSpPr>
          <p:nvPr>
            <p:ph type="title"/>
          </p:nvPr>
        </p:nvSpPr>
        <p:spPr/>
        <p:txBody>
          <a:bodyPr/>
          <a:lstStyle/>
          <a:p>
            <a:r>
              <a:rPr lang="tr-TR" altLang="tr-TR"/>
              <a:t>Cenaze töreni</a:t>
            </a:r>
          </a:p>
        </p:txBody>
      </p:sp>
      <p:pic>
        <p:nvPicPr>
          <p:cNvPr id="93187" name="İçerik Yer Tutucusu 3">
            <a:extLst>
              <a:ext uri="{FF2B5EF4-FFF2-40B4-BE49-F238E27FC236}">
                <a16:creationId xmlns:a16="http://schemas.microsoft.com/office/drawing/2014/main" id="{1FDF1D4A-3EA0-4C21-B9CD-D6F6149BE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65500" y="1766888"/>
            <a:ext cx="6210300" cy="411321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Unvan 1">
            <a:extLst>
              <a:ext uri="{FF2B5EF4-FFF2-40B4-BE49-F238E27FC236}">
                <a16:creationId xmlns:a16="http://schemas.microsoft.com/office/drawing/2014/main" id="{52167519-F361-4603-AAE8-8397EC702352}"/>
              </a:ext>
            </a:extLst>
          </p:cNvPr>
          <p:cNvSpPr>
            <a:spLocks noGrp="1"/>
          </p:cNvSpPr>
          <p:nvPr>
            <p:ph type="title"/>
          </p:nvPr>
        </p:nvSpPr>
        <p:spPr/>
        <p:txBody>
          <a:bodyPr/>
          <a:lstStyle/>
          <a:p>
            <a:endParaRPr lang="tr-TR" altLang="tr-TR"/>
          </a:p>
        </p:txBody>
      </p:sp>
      <p:pic>
        <p:nvPicPr>
          <p:cNvPr id="94211" name="İçerik Yer Tutucusu 3">
            <a:extLst>
              <a:ext uri="{FF2B5EF4-FFF2-40B4-BE49-F238E27FC236}">
                <a16:creationId xmlns:a16="http://schemas.microsoft.com/office/drawing/2014/main" id="{4BA8EB92-4A52-4D13-B233-CFDA4EEB3C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3413" y="1766888"/>
            <a:ext cx="6094412" cy="448151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Unvan 1">
            <a:extLst>
              <a:ext uri="{FF2B5EF4-FFF2-40B4-BE49-F238E27FC236}">
                <a16:creationId xmlns:a16="http://schemas.microsoft.com/office/drawing/2014/main" id="{365D43C4-DA40-4E7A-A984-8D166953F77B}"/>
              </a:ext>
            </a:extLst>
          </p:cNvPr>
          <p:cNvSpPr>
            <a:spLocks noGrp="1"/>
          </p:cNvSpPr>
          <p:nvPr>
            <p:ph type="title"/>
          </p:nvPr>
        </p:nvSpPr>
        <p:spPr/>
        <p:txBody>
          <a:bodyPr/>
          <a:lstStyle/>
          <a:p>
            <a:endParaRPr lang="tr-TR" altLang="tr-TR"/>
          </a:p>
        </p:txBody>
      </p:sp>
      <p:pic>
        <p:nvPicPr>
          <p:cNvPr id="95235" name="İçerik Yer Tutucusu 3">
            <a:extLst>
              <a:ext uri="{FF2B5EF4-FFF2-40B4-BE49-F238E27FC236}">
                <a16:creationId xmlns:a16="http://schemas.microsoft.com/office/drawing/2014/main" id="{2C8322BF-9E6B-4354-A75F-7988B92C0E2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1" y="1766889"/>
            <a:ext cx="6380163" cy="46767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Unvan 1">
            <a:extLst>
              <a:ext uri="{FF2B5EF4-FFF2-40B4-BE49-F238E27FC236}">
                <a16:creationId xmlns:a16="http://schemas.microsoft.com/office/drawing/2014/main" id="{B94A3904-236A-4D94-975A-848A8DB9E847}"/>
              </a:ext>
            </a:extLst>
          </p:cNvPr>
          <p:cNvSpPr>
            <a:spLocks noGrp="1"/>
          </p:cNvSpPr>
          <p:nvPr>
            <p:ph type="title"/>
          </p:nvPr>
        </p:nvSpPr>
        <p:spPr/>
        <p:txBody>
          <a:bodyPr/>
          <a:lstStyle/>
          <a:p>
            <a:endParaRPr lang="tr-TR" altLang="tr-TR"/>
          </a:p>
        </p:txBody>
      </p:sp>
      <p:pic>
        <p:nvPicPr>
          <p:cNvPr id="96259" name="İçerik Yer Tutucusu 3">
            <a:extLst>
              <a:ext uri="{FF2B5EF4-FFF2-40B4-BE49-F238E27FC236}">
                <a16:creationId xmlns:a16="http://schemas.microsoft.com/office/drawing/2014/main" id="{7348B9E4-C918-4EAA-BC06-A3D787F560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76600" y="1066800"/>
            <a:ext cx="5943600" cy="55245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Unvan 1">
            <a:extLst>
              <a:ext uri="{FF2B5EF4-FFF2-40B4-BE49-F238E27FC236}">
                <a16:creationId xmlns:a16="http://schemas.microsoft.com/office/drawing/2014/main" id="{44F51AEA-6699-4F39-803D-59387CEB92CB}"/>
              </a:ext>
            </a:extLst>
          </p:cNvPr>
          <p:cNvSpPr>
            <a:spLocks noGrp="1"/>
          </p:cNvSpPr>
          <p:nvPr>
            <p:ph type="title"/>
          </p:nvPr>
        </p:nvSpPr>
        <p:spPr/>
        <p:txBody>
          <a:bodyPr/>
          <a:lstStyle/>
          <a:p>
            <a:endParaRPr lang="tr-TR" altLang="tr-TR"/>
          </a:p>
        </p:txBody>
      </p:sp>
      <p:pic>
        <p:nvPicPr>
          <p:cNvPr id="97283" name="İçerik Yer Tutucusu 3">
            <a:extLst>
              <a:ext uri="{FF2B5EF4-FFF2-40B4-BE49-F238E27FC236}">
                <a16:creationId xmlns:a16="http://schemas.microsoft.com/office/drawing/2014/main" id="{DEC41951-E77A-4A45-9AD9-BBB532CFBED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2536826"/>
            <a:ext cx="6324600" cy="41068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Unvan 1">
            <a:extLst>
              <a:ext uri="{FF2B5EF4-FFF2-40B4-BE49-F238E27FC236}">
                <a16:creationId xmlns:a16="http://schemas.microsoft.com/office/drawing/2014/main" id="{8D2DBC96-BD40-46A1-8226-D54F73CDF330}"/>
              </a:ext>
            </a:extLst>
          </p:cNvPr>
          <p:cNvSpPr>
            <a:spLocks noGrp="1"/>
          </p:cNvSpPr>
          <p:nvPr>
            <p:ph type="title"/>
          </p:nvPr>
        </p:nvSpPr>
        <p:spPr/>
        <p:txBody>
          <a:bodyPr/>
          <a:lstStyle/>
          <a:p>
            <a:endParaRPr lang="tr-TR" altLang="tr-TR"/>
          </a:p>
        </p:txBody>
      </p:sp>
      <p:pic>
        <p:nvPicPr>
          <p:cNvPr id="98307" name="İçerik Yer Tutucusu 3">
            <a:extLst>
              <a:ext uri="{FF2B5EF4-FFF2-40B4-BE49-F238E27FC236}">
                <a16:creationId xmlns:a16="http://schemas.microsoft.com/office/drawing/2014/main" id="{8C1C8F54-FDDF-4772-BC3E-B58ACE5BC93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51275" y="2074864"/>
            <a:ext cx="5238750" cy="349567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Unvan 1">
            <a:extLst>
              <a:ext uri="{FF2B5EF4-FFF2-40B4-BE49-F238E27FC236}">
                <a16:creationId xmlns:a16="http://schemas.microsoft.com/office/drawing/2014/main" id="{98CFD1FD-49CF-4817-899F-1B8D9A220113}"/>
              </a:ext>
            </a:extLst>
          </p:cNvPr>
          <p:cNvSpPr>
            <a:spLocks noGrp="1"/>
          </p:cNvSpPr>
          <p:nvPr>
            <p:ph type="title"/>
          </p:nvPr>
        </p:nvSpPr>
        <p:spPr/>
        <p:txBody>
          <a:bodyPr/>
          <a:lstStyle/>
          <a:p>
            <a:r>
              <a:rPr lang="tr-TR" altLang="tr-TR"/>
              <a:t>Mezhepler</a:t>
            </a:r>
          </a:p>
        </p:txBody>
      </p:sp>
      <p:sp>
        <p:nvSpPr>
          <p:cNvPr id="99331" name="İçerik Yer Tutucusu 4">
            <a:extLst>
              <a:ext uri="{FF2B5EF4-FFF2-40B4-BE49-F238E27FC236}">
                <a16:creationId xmlns:a16="http://schemas.microsoft.com/office/drawing/2014/main" id="{23C95CEF-6265-47B5-AFC1-940D83E3DD21}"/>
              </a:ext>
            </a:extLst>
          </p:cNvPr>
          <p:cNvSpPr>
            <a:spLocks noGrp="1"/>
          </p:cNvSpPr>
          <p:nvPr>
            <p:ph idx="1"/>
          </p:nvPr>
        </p:nvSpPr>
        <p:spPr/>
        <p:txBody>
          <a:bodyPr/>
          <a:lstStyle/>
          <a:p>
            <a:r>
              <a:rPr lang="tr-TR" altLang="tr-TR"/>
              <a:t>Şivacılık</a:t>
            </a:r>
          </a:p>
        </p:txBody>
      </p:sp>
      <p:pic>
        <p:nvPicPr>
          <p:cNvPr id="99332" name="Resim 5">
            <a:extLst>
              <a:ext uri="{FF2B5EF4-FFF2-40B4-BE49-F238E27FC236}">
                <a16:creationId xmlns:a16="http://schemas.microsoft.com/office/drawing/2014/main" id="{9FF0BB33-498A-4947-8FB9-2E7BA8A93B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6514" y="2314576"/>
            <a:ext cx="524827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Unvan 1">
            <a:extLst>
              <a:ext uri="{FF2B5EF4-FFF2-40B4-BE49-F238E27FC236}">
                <a16:creationId xmlns:a16="http://schemas.microsoft.com/office/drawing/2014/main" id="{6F484D71-29DF-4263-93BD-281D52AF8523}"/>
              </a:ext>
            </a:extLst>
          </p:cNvPr>
          <p:cNvSpPr>
            <a:spLocks noGrp="1"/>
          </p:cNvSpPr>
          <p:nvPr>
            <p:ph type="title"/>
          </p:nvPr>
        </p:nvSpPr>
        <p:spPr/>
        <p:txBody>
          <a:bodyPr/>
          <a:lstStyle/>
          <a:p>
            <a:r>
              <a:rPr lang="tr-TR" altLang="tr-TR"/>
              <a:t>Visnuculuk</a:t>
            </a:r>
          </a:p>
        </p:txBody>
      </p:sp>
      <p:pic>
        <p:nvPicPr>
          <p:cNvPr id="100355" name="İçerik Yer Tutucusu 3">
            <a:extLst>
              <a:ext uri="{FF2B5EF4-FFF2-40B4-BE49-F238E27FC236}">
                <a16:creationId xmlns:a16="http://schemas.microsoft.com/office/drawing/2014/main" id="{28492BD1-71F8-432C-A3DB-8575693D7EE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0450" y="1766888"/>
            <a:ext cx="3200400" cy="411321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917B18F-EB77-46A1-99E8-CF0BD54F8CD9}"/>
              </a:ext>
            </a:extLst>
          </p:cNvPr>
          <p:cNvSpPr>
            <a:spLocks noGrp="1" noChangeArrowheads="1"/>
          </p:cNvSpPr>
          <p:nvPr>
            <p:ph type="title"/>
          </p:nvPr>
        </p:nvSpPr>
        <p:spPr/>
        <p:txBody>
          <a:bodyPr/>
          <a:lstStyle/>
          <a:p>
            <a:pPr eaLnBrk="1" hangingPunct="1"/>
            <a:r>
              <a:rPr lang="tr-TR" altLang="tr-TR"/>
              <a:t>Hindu Teslisi</a:t>
            </a:r>
            <a:endParaRPr lang="en-US" altLang="tr-TR"/>
          </a:p>
        </p:txBody>
      </p:sp>
      <p:pic>
        <p:nvPicPr>
          <p:cNvPr id="74755" name="Picture 6" descr="trinity">
            <a:extLst>
              <a:ext uri="{FF2B5EF4-FFF2-40B4-BE49-F238E27FC236}">
                <a16:creationId xmlns:a16="http://schemas.microsoft.com/office/drawing/2014/main" id="{61B190B8-E2BA-4D38-85F8-3D6C7BCE7401}"/>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387600" y="1600201"/>
            <a:ext cx="3219450" cy="4525963"/>
          </a:xfrm>
        </p:spPr>
      </p:pic>
      <p:sp>
        <p:nvSpPr>
          <p:cNvPr id="74756" name="Rectangle 4">
            <a:extLst>
              <a:ext uri="{FF2B5EF4-FFF2-40B4-BE49-F238E27FC236}">
                <a16:creationId xmlns:a16="http://schemas.microsoft.com/office/drawing/2014/main" id="{33B16F52-34E4-4AE1-ABF3-DC33DF76D950}"/>
              </a:ext>
            </a:extLst>
          </p:cNvPr>
          <p:cNvSpPr>
            <a:spLocks noGrp="1" noChangeArrowheads="1"/>
          </p:cNvSpPr>
          <p:nvPr>
            <p:ph type="body" sz="half" idx="2"/>
          </p:nvPr>
        </p:nvSpPr>
        <p:spPr>
          <a:xfrm>
            <a:off x="6176964" y="1600201"/>
            <a:ext cx="4033837" cy="4525963"/>
          </a:xfrm>
        </p:spPr>
        <p:txBody>
          <a:bodyPr/>
          <a:lstStyle/>
          <a:p>
            <a:pPr eaLnBrk="1" hangingPunct="1"/>
            <a:r>
              <a:rPr lang="en-US" altLang="tr-TR" sz="2800"/>
              <a:t>Brahma - </a:t>
            </a:r>
            <a:r>
              <a:rPr lang="tr-TR" altLang="tr-TR" sz="2800"/>
              <a:t>Yaratıcı</a:t>
            </a:r>
            <a:endParaRPr lang="en-US" altLang="tr-TR" sz="2800"/>
          </a:p>
          <a:p>
            <a:pPr eaLnBrk="1" hangingPunct="1"/>
            <a:r>
              <a:rPr lang="en-US" altLang="tr-TR" sz="2800"/>
              <a:t>Vishnu - </a:t>
            </a:r>
            <a:r>
              <a:rPr lang="tr-TR" altLang="tr-TR" sz="2800"/>
              <a:t>Koruyucu</a:t>
            </a:r>
            <a:endParaRPr lang="en-US" altLang="tr-TR" sz="2800"/>
          </a:p>
          <a:p>
            <a:pPr eaLnBrk="1" hangingPunct="1"/>
            <a:r>
              <a:rPr lang="en-US" altLang="tr-TR" sz="2800"/>
              <a:t>Shiva – </a:t>
            </a:r>
            <a:r>
              <a:rPr lang="tr-TR" altLang="tr-TR" sz="2800"/>
              <a:t>Yokedici/cezaladırıcı</a:t>
            </a:r>
            <a:endParaRPr lang="en-US" altLang="tr-TR" sz="2800"/>
          </a:p>
          <a:p>
            <a:pPr eaLnBrk="1" hangingPunct="1"/>
            <a:r>
              <a:rPr lang="tr-TR" altLang="tr-TR" sz="2800"/>
              <a:t>Bunlar aynı tanrının üç yüzünü ifade eder</a:t>
            </a:r>
            <a:endParaRPr lang="en-US" altLang="tr-T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Unvan 1">
            <a:extLst>
              <a:ext uri="{FF2B5EF4-FFF2-40B4-BE49-F238E27FC236}">
                <a16:creationId xmlns:a16="http://schemas.microsoft.com/office/drawing/2014/main" id="{B96C7B04-6307-4548-87EA-8F6DACC18093}"/>
              </a:ext>
            </a:extLst>
          </p:cNvPr>
          <p:cNvSpPr>
            <a:spLocks noGrp="1"/>
          </p:cNvSpPr>
          <p:nvPr>
            <p:ph type="title"/>
          </p:nvPr>
        </p:nvSpPr>
        <p:spPr/>
        <p:txBody>
          <a:bodyPr/>
          <a:lstStyle/>
          <a:p>
            <a:r>
              <a:rPr lang="tr-TR" altLang="tr-TR"/>
              <a:t>Şakti mezhebi</a:t>
            </a:r>
          </a:p>
        </p:txBody>
      </p:sp>
      <p:pic>
        <p:nvPicPr>
          <p:cNvPr id="101379" name="İçerik Yer Tutucusu 3">
            <a:extLst>
              <a:ext uri="{FF2B5EF4-FFF2-40B4-BE49-F238E27FC236}">
                <a16:creationId xmlns:a16="http://schemas.microsoft.com/office/drawing/2014/main" id="{A824A6EC-6573-42F2-8274-A7DB3A827D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2641600"/>
            <a:ext cx="3322638" cy="405923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9C1B380-FA74-4F24-A048-0AD7C4D0DCDB}"/>
              </a:ext>
            </a:extLst>
          </p:cNvPr>
          <p:cNvSpPr>
            <a:spLocks noGrp="1" noChangeArrowheads="1"/>
          </p:cNvSpPr>
          <p:nvPr>
            <p:ph type="title"/>
          </p:nvPr>
        </p:nvSpPr>
        <p:spPr/>
        <p:txBody>
          <a:bodyPr/>
          <a:lstStyle/>
          <a:p>
            <a:pPr eaLnBrk="1" hangingPunct="1"/>
            <a:r>
              <a:rPr lang="tr-TR" altLang="tr-TR"/>
              <a:t>Kutsal İnek</a:t>
            </a:r>
            <a:r>
              <a:rPr lang="en-US" altLang="tr-TR"/>
              <a:t>!</a:t>
            </a:r>
          </a:p>
        </p:txBody>
      </p:sp>
      <p:pic>
        <p:nvPicPr>
          <p:cNvPr id="104451" name="Picture 6" descr="nandi">
            <a:extLst>
              <a:ext uri="{FF2B5EF4-FFF2-40B4-BE49-F238E27FC236}">
                <a16:creationId xmlns:a16="http://schemas.microsoft.com/office/drawing/2014/main" id="{5E699F9D-259F-43DC-8E14-504CEEC28E99}"/>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981200" y="1600201"/>
            <a:ext cx="4033838" cy="4524375"/>
          </a:xfrm>
        </p:spPr>
      </p:pic>
      <p:sp>
        <p:nvSpPr>
          <p:cNvPr id="104452" name="Rectangle 4">
            <a:extLst>
              <a:ext uri="{FF2B5EF4-FFF2-40B4-BE49-F238E27FC236}">
                <a16:creationId xmlns:a16="http://schemas.microsoft.com/office/drawing/2014/main" id="{60896A1A-C2E5-47A2-A0B2-022BAFBE23C1}"/>
              </a:ext>
            </a:extLst>
          </p:cNvPr>
          <p:cNvSpPr>
            <a:spLocks noGrp="1" noChangeArrowheads="1"/>
          </p:cNvSpPr>
          <p:nvPr>
            <p:ph type="body" sz="half" idx="2"/>
          </p:nvPr>
        </p:nvSpPr>
        <p:spPr>
          <a:xfrm>
            <a:off x="6176964" y="1600201"/>
            <a:ext cx="4033837" cy="4525963"/>
          </a:xfrm>
        </p:spPr>
        <p:txBody>
          <a:bodyPr/>
          <a:lstStyle/>
          <a:p>
            <a:pPr eaLnBrk="1" hangingPunct="1"/>
            <a:r>
              <a:rPr lang="tr-TR" altLang="tr-TR" sz="2800"/>
              <a:t>Hindular tabiatın anası olarak gördükleri ineğe saygı duyarlar</a:t>
            </a:r>
            <a:endParaRPr lang="en-US" altLang="tr-TR" sz="2800"/>
          </a:p>
          <a:p>
            <a:pPr eaLnBrk="1" hangingPunct="1"/>
            <a:r>
              <a:rPr lang="tr-TR" altLang="tr-TR" sz="2800"/>
              <a:t>Merhameti, nazikliği sembolize ettiği için önemlidir</a:t>
            </a:r>
            <a:endParaRPr lang="en-US" altLang="tr-T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69F5FC41-3C58-4D54-AE02-E01BA9237039}"/>
              </a:ext>
            </a:extLst>
          </p:cNvPr>
          <p:cNvSpPr>
            <a:spLocks noGrp="1" noChangeArrowheads="1"/>
          </p:cNvSpPr>
          <p:nvPr>
            <p:ph type="title"/>
          </p:nvPr>
        </p:nvSpPr>
        <p:spPr/>
        <p:txBody>
          <a:bodyPr/>
          <a:lstStyle/>
          <a:p>
            <a:pPr eaLnBrk="1" hangingPunct="1"/>
            <a:r>
              <a:rPr lang="tr-TR" altLang="tr-TR"/>
              <a:t>Kutsal İnek</a:t>
            </a:r>
            <a:r>
              <a:rPr lang="en-US" altLang="tr-TR"/>
              <a:t>!</a:t>
            </a:r>
          </a:p>
        </p:txBody>
      </p:sp>
      <p:pic>
        <p:nvPicPr>
          <p:cNvPr id="105475" name="Resim 3">
            <a:extLst>
              <a:ext uri="{FF2B5EF4-FFF2-40B4-BE49-F238E27FC236}">
                <a16:creationId xmlns:a16="http://schemas.microsoft.com/office/drawing/2014/main" id="{60E76B48-DE02-40D4-86E7-12B614B336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428750"/>
            <a:ext cx="75057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Unvan 1">
            <a:extLst>
              <a:ext uri="{FF2B5EF4-FFF2-40B4-BE49-F238E27FC236}">
                <a16:creationId xmlns:a16="http://schemas.microsoft.com/office/drawing/2014/main" id="{9B8ACB12-B5A8-4584-ABDE-C2C705785286}"/>
              </a:ext>
            </a:extLst>
          </p:cNvPr>
          <p:cNvSpPr>
            <a:spLocks noGrp="1"/>
          </p:cNvSpPr>
          <p:nvPr>
            <p:ph type="title"/>
          </p:nvPr>
        </p:nvSpPr>
        <p:spPr/>
        <p:txBody>
          <a:bodyPr/>
          <a:lstStyle/>
          <a:p>
            <a:endParaRPr lang="tr-TR" altLang="tr-TR"/>
          </a:p>
        </p:txBody>
      </p:sp>
      <p:pic>
        <p:nvPicPr>
          <p:cNvPr id="106499" name="Çevrimiçi Resim Yer Tutucusu 4">
            <a:extLst>
              <a:ext uri="{FF2B5EF4-FFF2-40B4-BE49-F238E27FC236}">
                <a16:creationId xmlns:a16="http://schemas.microsoft.com/office/drawing/2014/main" id="{DEF5F6F7-B10E-4501-8D31-2EC5BD169FC1}"/>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667000" y="1676400"/>
            <a:ext cx="6858000" cy="510698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Unvan 1">
            <a:extLst>
              <a:ext uri="{FF2B5EF4-FFF2-40B4-BE49-F238E27FC236}">
                <a16:creationId xmlns:a16="http://schemas.microsoft.com/office/drawing/2014/main" id="{08455AAE-CED2-41CE-933D-CF80CF584D0D}"/>
              </a:ext>
            </a:extLst>
          </p:cNvPr>
          <p:cNvSpPr>
            <a:spLocks noGrp="1"/>
          </p:cNvSpPr>
          <p:nvPr>
            <p:ph type="title"/>
          </p:nvPr>
        </p:nvSpPr>
        <p:spPr/>
        <p:txBody>
          <a:bodyPr/>
          <a:lstStyle/>
          <a:p>
            <a:endParaRPr lang="tr-TR" altLang="tr-TR"/>
          </a:p>
        </p:txBody>
      </p:sp>
      <p:pic>
        <p:nvPicPr>
          <p:cNvPr id="107523" name="Çevrimiçi Resim Yer Tutucusu 4">
            <a:extLst>
              <a:ext uri="{FF2B5EF4-FFF2-40B4-BE49-F238E27FC236}">
                <a16:creationId xmlns:a16="http://schemas.microsoft.com/office/drawing/2014/main" id="{628C4067-0191-4D94-9AAC-14AEED50A15C}"/>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352800" y="1981200"/>
            <a:ext cx="6394450" cy="42672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Unvan 1">
            <a:extLst>
              <a:ext uri="{FF2B5EF4-FFF2-40B4-BE49-F238E27FC236}">
                <a16:creationId xmlns:a16="http://schemas.microsoft.com/office/drawing/2014/main" id="{C63375FB-28FE-4074-9F2E-356329B21614}"/>
              </a:ext>
            </a:extLst>
          </p:cNvPr>
          <p:cNvSpPr>
            <a:spLocks noGrp="1"/>
          </p:cNvSpPr>
          <p:nvPr>
            <p:ph type="title"/>
          </p:nvPr>
        </p:nvSpPr>
        <p:spPr/>
        <p:txBody>
          <a:bodyPr/>
          <a:lstStyle/>
          <a:p>
            <a:endParaRPr lang="tr-TR" altLang="tr-TR"/>
          </a:p>
        </p:txBody>
      </p:sp>
      <p:pic>
        <p:nvPicPr>
          <p:cNvPr id="108547" name="Çevrimiçi Resim Yer Tutucusu 4">
            <a:extLst>
              <a:ext uri="{FF2B5EF4-FFF2-40B4-BE49-F238E27FC236}">
                <a16:creationId xmlns:a16="http://schemas.microsoft.com/office/drawing/2014/main" id="{A10E71E0-6FE6-479E-B9CF-BEC5351FA0EB}"/>
              </a:ext>
            </a:extLst>
          </p:cNvPr>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86201" y="2209800"/>
            <a:ext cx="5605463" cy="3733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11">
            <a:extLst>
              <a:ext uri="{FF2B5EF4-FFF2-40B4-BE49-F238E27FC236}">
                <a16:creationId xmlns:a16="http://schemas.microsoft.com/office/drawing/2014/main" id="{8360D6FC-EA05-4D1E-ADB1-3AB57EDA6C19}"/>
              </a:ext>
            </a:extLst>
          </p:cNvPr>
          <p:cNvSpPr>
            <a:spLocks noGrp="1" noChangeArrowheads="1"/>
          </p:cNvSpPr>
          <p:nvPr>
            <p:ph type="title"/>
          </p:nvPr>
        </p:nvSpPr>
        <p:spPr/>
        <p:txBody>
          <a:bodyPr/>
          <a:lstStyle/>
          <a:p>
            <a:pPr eaLnBrk="1" hangingPunct="1"/>
            <a:r>
              <a:rPr lang="en-US" altLang="tr-TR"/>
              <a:t>Four Goals of Human Life</a:t>
            </a:r>
          </a:p>
        </p:txBody>
      </p:sp>
      <p:pic>
        <p:nvPicPr>
          <p:cNvPr id="109571" name="Picture 14" descr="SunsetBeach">
            <a:extLst>
              <a:ext uri="{FF2B5EF4-FFF2-40B4-BE49-F238E27FC236}">
                <a16:creationId xmlns:a16="http://schemas.microsoft.com/office/drawing/2014/main" id="{5FD4F6D6-F921-4ECA-8D00-FA71A03B5EE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09800" y="2286001"/>
            <a:ext cx="3505200" cy="2341563"/>
          </a:xfrm>
          <a:noFill/>
        </p:spPr>
      </p:pic>
      <p:sp>
        <p:nvSpPr>
          <p:cNvPr id="109572" name="Rectangle 13">
            <a:extLst>
              <a:ext uri="{FF2B5EF4-FFF2-40B4-BE49-F238E27FC236}">
                <a16:creationId xmlns:a16="http://schemas.microsoft.com/office/drawing/2014/main" id="{5FC221FB-8612-42C0-BBC8-5772096E7C24}"/>
              </a:ext>
            </a:extLst>
          </p:cNvPr>
          <p:cNvSpPr>
            <a:spLocks noGrp="1" noChangeArrowheads="1"/>
          </p:cNvSpPr>
          <p:nvPr>
            <p:ph type="body" sz="half" idx="2"/>
          </p:nvPr>
        </p:nvSpPr>
        <p:spPr>
          <a:xfrm>
            <a:off x="6019800" y="1600201"/>
            <a:ext cx="4343400" cy="4525963"/>
          </a:xfrm>
        </p:spPr>
        <p:txBody>
          <a:bodyPr/>
          <a:lstStyle/>
          <a:p>
            <a:pPr eaLnBrk="1" hangingPunct="1"/>
            <a:r>
              <a:rPr lang="en-US" altLang="tr-TR" sz="2800" i="1"/>
              <a:t>Kama</a:t>
            </a:r>
            <a:r>
              <a:rPr lang="en-US" altLang="tr-TR" sz="2800"/>
              <a:t> – fulfillment of desires</a:t>
            </a:r>
          </a:p>
          <a:p>
            <a:pPr eaLnBrk="1" hangingPunct="1"/>
            <a:r>
              <a:rPr lang="en-US" altLang="tr-TR" sz="2800" i="1"/>
              <a:t>Artha </a:t>
            </a:r>
            <a:r>
              <a:rPr lang="en-US" altLang="tr-TR" sz="2800"/>
              <a:t>– accumulation of wealth</a:t>
            </a:r>
          </a:p>
          <a:p>
            <a:pPr eaLnBrk="1" hangingPunct="1"/>
            <a:r>
              <a:rPr lang="en-US" altLang="tr-TR" sz="2800" i="1"/>
              <a:t>Dharma </a:t>
            </a:r>
            <a:r>
              <a:rPr lang="en-US" altLang="tr-TR" sz="2800"/>
              <a:t>– performance of social and religious duties</a:t>
            </a:r>
          </a:p>
          <a:p>
            <a:pPr eaLnBrk="1" hangingPunct="1"/>
            <a:r>
              <a:rPr lang="en-US" altLang="tr-TR" sz="2800" i="1"/>
              <a:t>Moksha</a:t>
            </a:r>
            <a:r>
              <a:rPr lang="en-US" altLang="tr-TR" sz="2800"/>
              <a:t> – freedom from want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a:extLst>
              <a:ext uri="{FF2B5EF4-FFF2-40B4-BE49-F238E27FC236}">
                <a16:creationId xmlns:a16="http://schemas.microsoft.com/office/drawing/2014/main" id="{F5351DE7-CBBB-4EF2-AC09-DA21B661E511}"/>
              </a:ext>
            </a:extLst>
          </p:cNvPr>
          <p:cNvSpPr>
            <a:spLocks noGrp="1" noChangeArrowheads="1"/>
          </p:cNvSpPr>
          <p:nvPr>
            <p:ph type="title"/>
          </p:nvPr>
        </p:nvSpPr>
        <p:spPr/>
        <p:txBody>
          <a:bodyPr/>
          <a:lstStyle/>
          <a:p>
            <a:pPr eaLnBrk="1" hangingPunct="1"/>
            <a:r>
              <a:rPr lang="en-US" altLang="tr-TR"/>
              <a:t>Four Paths to </a:t>
            </a:r>
            <a:r>
              <a:rPr lang="en-US" altLang="tr-TR" i="1"/>
              <a:t>Moksha</a:t>
            </a:r>
          </a:p>
        </p:txBody>
      </p:sp>
      <p:pic>
        <p:nvPicPr>
          <p:cNvPr id="110595" name="Picture 9" descr="aum-meditator">
            <a:extLst>
              <a:ext uri="{FF2B5EF4-FFF2-40B4-BE49-F238E27FC236}">
                <a16:creationId xmlns:a16="http://schemas.microsoft.com/office/drawing/2014/main" id="{676C830B-5BCB-4F28-904C-1C18CB15E3E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90800" y="1828800"/>
            <a:ext cx="3048000" cy="3048000"/>
          </a:xfrm>
          <a:noFill/>
        </p:spPr>
      </p:pic>
      <p:sp>
        <p:nvSpPr>
          <p:cNvPr id="110596" name="Rectangle 8">
            <a:extLst>
              <a:ext uri="{FF2B5EF4-FFF2-40B4-BE49-F238E27FC236}">
                <a16:creationId xmlns:a16="http://schemas.microsoft.com/office/drawing/2014/main" id="{FD2C22B8-091A-4D3E-9850-C1374C14D315}"/>
              </a:ext>
            </a:extLst>
          </p:cNvPr>
          <p:cNvSpPr>
            <a:spLocks noGrp="1" noChangeArrowheads="1"/>
          </p:cNvSpPr>
          <p:nvPr>
            <p:ph type="body" sz="half" idx="2"/>
          </p:nvPr>
        </p:nvSpPr>
        <p:spPr/>
        <p:txBody>
          <a:bodyPr/>
          <a:lstStyle/>
          <a:p>
            <a:pPr eaLnBrk="1" hangingPunct="1"/>
            <a:r>
              <a:rPr lang="en-US" altLang="tr-TR" sz="2800" i="1"/>
              <a:t>Karma Yoga</a:t>
            </a:r>
            <a:r>
              <a:rPr lang="en-US" altLang="tr-TR" sz="2800"/>
              <a:t> – </a:t>
            </a:r>
            <a:r>
              <a:rPr lang="tr-TR" altLang="tr-TR" sz="2800"/>
              <a:t>Ameli yoga</a:t>
            </a:r>
            <a:endParaRPr lang="en-US" altLang="tr-TR" sz="2800"/>
          </a:p>
          <a:p>
            <a:pPr eaLnBrk="1" hangingPunct="1"/>
            <a:r>
              <a:rPr lang="en-US" altLang="tr-TR" sz="2800" i="1"/>
              <a:t>Bhakti Yoga –</a:t>
            </a:r>
            <a:r>
              <a:rPr lang="en-US" altLang="tr-TR" sz="2800"/>
              <a:t> </a:t>
            </a:r>
            <a:r>
              <a:rPr lang="tr-TR" altLang="tr-TR" sz="2800"/>
              <a:t>Sevgi/adanma Yogası</a:t>
            </a:r>
            <a:endParaRPr lang="en-US" altLang="tr-TR" sz="2800"/>
          </a:p>
          <a:p>
            <a:pPr eaLnBrk="1" hangingPunct="1"/>
            <a:r>
              <a:rPr lang="en-US" altLang="tr-TR" sz="2800" i="1"/>
              <a:t>Jnana</a:t>
            </a:r>
            <a:r>
              <a:rPr lang="en-US" altLang="tr-TR" sz="2800"/>
              <a:t> </a:t>
            </a:r>
            <a:r>
              <a:rPr lang="en-US" altLang="tr-TR" sz="2800" i="1"/>
              <a:t>Yoga</a:t>
            </a:r>
            <a:r>
              <a:rPr lang="en-US" altLang="tr-TR" sz="2800"/>
              <a:t> – </a:t>
            </a:r>
            <a:r>
              <a:rPr lang="tr-TR" altLang="tr-TR" sz="2800"/>
              <a:t>Bilgi Yogası</a:t>
            </a:r>
            <a:endParaRPr lang="en-US" altLang="tr-TR" sz="2800"/>
          </a:p>
          <a:p>
            <a:pPr eaLnBrk="1" hangingPunct="1"/>
            <a:r>
              <a:rPr lang="en-US" altLang="tr-TR" sz="2800" i="1"/>
              <a:t>Raja Yoga</a:t>
            </a:r>
            <a:r>
              <a:rPr lang="en-US" altLang="tr-TR" sz="2800"/>
              <a:t> – </a:t>
            </a:r>
            <a:r>
              <a:rPr lang="tr-TR" altLang="tr-TR" sz="2800"/>
              <a:t>Vazgeçme Yogası</a:t>
            </a:r>
            <a:endParaRPr lang="en-US" altLang="tr-TR"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9803461D-D74A-48A8-A5E5-E8FF9A9F332F}"/>
              </a:ext>
            </a:extLst>
          </p:cNvPr>
          <p:cNvSpPr>
            <a:spLocks noGrp="1" noChangeArrowheads="1"/>
          </p:cNvSpPr>
          <p:nvPr>
            <p:ph type="ctrTitle"/>
          </p:nvPr>
        </p:nvSpPr>
        <p:spPr/>
        <p:txBody>
          <a:bodyPr/>
          <a:lstStyle/>
          <a:p>
            <a:r>
              <a:rPr lang="en-US" altLang="tr-TR" sz="4400" b="1">
                <a:latin typeface="Comic Sans MS" panose="030F0702030302020204" pitchFamily="66" charset="0"/>
              </a:rPr>
              <a:t>The Caste System</a:t>
            </a:r>
            <a:endParaRPr lang="en-US" altLang="tr-TR"/>
          </a:p>
        </p:txBody>
      </p:sp>
      <p:sp>
        <p:nvSpPr>
          <p:cNvPr id="111619" name="Rectangle 3">
            <a:extLst>
              <a:ext uri="{FF2B5EF4-FFF2-40B4-BE49-F238E27FC236}">
                <a16:creationId xmlns:a16="http://schemas.microsoft.com/office/drawing/2014/main" id="{A35DC95D-F775-47D6-BA27-8E7BBF6C84B9}"/>
              </a:ext>
            </a:extLst>
          </p:cNvPr>
          <p:cNvSpPr>
            <a:spLocks noGrp="1" noChangeArrowheads="1"/>
          </p:cNvSpPr>
          <p:nvPr>
            <p:ph type="subTitle" idx="1"/>
          </p:nvPr>
        </p:nvSpPr>
        <p:spPr>
          <a:xfrm>
            <a:off x="1828800" y="2590800"/>
            <a:ext cx="8153400" cy="2305050"/>
          </a:xfrm>
        </p:spPr>
        <p:txBody>
          <a:bodyPr/>
          <a:lstStyle/>
          <a:p>
            <a:endParaRPr lang="en-US" altLang="tr-TR" sz="3000"/>
          </a:p>
          <a:p>
            <a:endParaRPr lang="en-US" altLang="tr-TR" sz="3000"/>
          </a:p>
          <a:p>
            <a:pPr algn="ctr"/>
            <a:r>
              <a:rPr lang="en-US" altLang="tr-TR" sz="4000"/>
              <a:t>There are four classes of Hindu society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5298ADE6-2B91-4DAD-A8B0-9BA8E33E9592}"/>
              </a:ext>
            </a:extLst>
          </p:cNvPr>
          <p:cNvSpPr>
            <a:spLocks noGrp="1" noChangeArrowheads="1"/>
          </p:cNvSpPr>
          <p:nvPr>
            <p:ph type="title"/>
          </p:nvPr>
        </p:nvSpPr>
        <p:spPr/>
        <p:txBody>
          <a:bodyPr/>
          <a:lstStyle/>
          <a:p>
            <a:r>
              <a:rPr lang="en-US" altLang="tr-TR"/>
              <a:t>Kshatriyas</a:t>
            </a:r>
          </a:p>
        </p:txBody>
      </p:sp>
      <p:sp>
        <p:nvSpPr>
          <p:cNvPr id="112643" name="Text Box 7">
            <a:extLst>
              <a:ext uri="{FF2B5EF4-FFF2-40B4-BE49-F238E27FC236}">
                <a16:creationId xmlns:a16="http://schemas.microsoft.com/office/drawing/2014/main" id="{B2930BEA-6066-494C-8728-1422314C1D16}"/>
              </a:ext>
            </a:extLst>
          </p:cNvPr>
          <p:cNvSpPr txBox="1">
            <a:spLocks noChangeArrowheads="1"/>
          </p:cNvSpPr>
          <p:nvPr/>
        </p:nvSpPr>
        <p:spPr bwMode="auto">
          <a:xfrm>
            <a:off x="2971800" y="1600201"/>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eaLnBrk="0" fontAlgn="base" hangingPunct="0">
              <a:spcBef>
                <a:spcPct val="50000"/>
              </a:spcBef>
              <a:spcAft>
                <a:spcPct val="0"/>
              </a:spcAft>
              <a:buClrTx/>
              <a:buNone/>
            </a:pPr>
            <a:r>
              <a:rPr kumimoji="0" lang="en-US" altLang="tr-TR" sz="3000" b="1">
                <a:solidFill>
                  <a:srgbClr val="000000"/>
                </a:solidFill>
                <a:latin typeface="Times New Roman" panose="02020603050405020304" pitchFamily="18" charset="0"/>
              </a:rPr>
              <a:t>MOTIVATED BY POWER</a:t>
            </a:r>
            <a:endParaRPr kumimoji="0" lang="en-US" altLang="tr-TR" sz="3000">
              <a:solidFill>
                <a:srgbClr val="000000"/>
              </a:solidFill>
              <a:latin typeface="Times New Roman" panose="02020603050405020304" pitchFamily="18" charset="0"/>
            </a:endParaRPr>
          </a:p>
        </p:txBody>
      </p:sp>
      <p:pic>
        <p:nvPicPr>
          <p:cNvPr id="112644" name="Picture 8">
            <a:extLst>
              <a:ext uri="{FF2B5EF4-FFF2-40B4-BE49-F238E27FC236}">
                <a16:creationId xmlns:a16="http://schemas.microsoft.com/office/drawing/2014/main" id="{34F505A8-F7C1-4D63-8268-CF00F9B6E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19400"/>
            <a:ext cx="21732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9">
            <a:extLst>
              <a:ext uri="{FF2B5EF4-FFF2-40B4-BE49-F238E27FC236}">
                <a16:creationId xmlns:a16="http://schemas.microsoft.com/office/drawing/2014/main" id="{7A0B9B06-6521-49B2-8293-406973BCE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514600"/>
            <a:ext cx="23606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10">
            <a:extLst>
              <a:ext uri="{FF2B5EF4-FFF2-40B4-BE49-F238E27FC236}">
                <a16:creationId xmlns:a16="http://schemas.microsoft.com/office/drawing/2014/main" id="{6D78EB4D-204A-40FC-BBA3-FEDAAEFF3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286000"/>
            <a:ext cx="21971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A74323F-F3FD-4168-ADFC-8DE9CBD86373}"/>
              </a:ext>
            </a:extLst>
          </p:cNvPr>
          <p:cNvSpPr>
            <a:spLocks noGrp="1" noChangeArrowheads="1"/>
          </p:cNvSpPr>
          <p:nvPr>
            <p:ph type="title"/>
          </p:nvPr>
        </p:nvSpPr>
        <p:spPr/>
        <p:txBody>
          <a:bodyPr/>
          <a:lstStyle/>
          <a:p>
            <a:pPr eaLnBrk="1" hangingPunct="1"/>
            <a:r>
              <a:rPr lang="tr-TR" altLang="tr-TR" b="1">
                <a:latin typeface="Tempus Sans ITC" panose="020B0604020202020204" pitchFamily="82" charset="0"/>
              </a:rPr>
              <a:t>İbadet</a:t>
            </a:r>
            <a:endParaRPr lang="en-US" altLang="tr-TR" b="1">
              <a:latin typeface="Tempus Sans ITC" panose="020B0604020202020204" pitchFamily="82" charset="0"/>
            </a:endParaRPr>
          </a:p>
        </p:txBody>
      </p:sp>
      <p:sp>
        <p:nvSpPr>
          <p:cNvPr id="9219" name="Rectangle 3">
            <a:extLst>
              <a:ext uri="{FF2B5EF4-FFF2-40B4-BE49-F238E27FC236}">
                <a16:creationId xmlns:a16="http://schemas.microsoft.com/office/drawing/2014/main" id="{CCECC948-FD84-4883-8404-AC81861EBE83}"/>
              </a:ext>
            </a:extLst>
          </p:cNvPr>
          <p:cNvSpPr>
            <a:spLocks noGrp="1" noChangeArrowheads="1"/>
          </p:cNvSpPr>
          <p:nvPr>
            <p:ph type="body" idx="1"/>
          </p:nvPr>
        </p:nvSpPr>
        <p:spPr>
          <a:xfrm>
            <a:off x="2590801" y="1752601"/>
            <a:ext cx="7769225" cy="4113213"/>
          </a:xfrm>
        </p:spPr>
        <p:txBody>
          <a:bodyPr/>
          <a:lstStyle/>
          <a:p>
            <a:pPr eaLnBrk="1" hangingPunct="1">
              <a:defRPr/>
            </a:pPr>
            <a:r>
              <a:rPr lang="tr-TR" sz="2400" dirty="0"/>
              <a:t>Hindular için ibadet temelde bireysel bir faaliyettir.</a:t>
            </a:r>
          </a:p>
          <a:p>
            <a:pPr>
              <a:defRPr/>
            </a:pPr>
            <a:r>
              <a:rPr lang="tr-TR" sz="2400" dirty="0"/>
              <a:t>Hindu ibadetlerini </a:t>
            </a:r>
            <a:r>
              <a:rPr lang="tr-TR" sz="2400" dirty="0">
                <a:solidFill>
                  <a:srgbClr val="FF0000"/>
                </a:solidFill>
              </a:rPr>
              <a:t>evde günlük yapılanlar</a:t>
            </a:r>
            <a:r>
              <a:rPr lang="tr-TR" sz="2400" dirty="0"/>
              <a:t>,</a:t>
            </a:r>
          </a:p>
          <a:p>
            <a:pPr marL="0" indent="0">
              <a:buNone/>
              <a:defRPr/>
            </a:pPr>
            <a:r>
              <a:rPr lang="tr-TR" sz="2400" dirty="0"/>
              <a:t> 	</a:t>
            </a:r>
            <a:r>
              <a:rPr lang="tr-TR" sz="2400" dirty="0">
                <a:solidFill>
                  <a:srgbClr val="FF0000"/>
                </a:solidFill>
              </a:rPr>
              <a:t>özel durumlarda icra edilen törenler </a:t>
            </a:r>
            <a:r>
              <a:rPr lang="tr-TR" sz="2400" dirty="0"/>
              <a:t>ve </a:t>
            </a:r>
            <a:r>
              <a:rPr lang="tr-TR" sz="2400" dirty="0">
                <a:solidFill>
                  <a:srgbClr val="FF0000"/>
                </a:solidFill>
              </a:rPr>
              <a:t>ay takvimine 	göre yılın belli günlerindeki</a:t>
            </a:r>
          </a:p>
          <a:p>
            <a:pPr marL="0" indent="0">
              <a:buNone/>
              <a:defRPr/>
            </a:pPr>
            <a:r>
              <a:rPr lang="tr-TR" sz="2400" dirty="0">
                <a:solidFill>
                  <a:srgbClr val="FF0000"/>
                </a:solidFill>
              </a:rPr>
              <a:t>	periyodik ibadetler</a:t>
            </a:r>
            <a:r>
              <a:rPr lang="tr-TR" sz="2400" dirty="0"/>
              <a:t> olmak üzere çeşitli gruplara 	ayırabiliriz</a:t>
            </a:r>
            <a:endParaRPr lang="en-US" sz="2400" b="1" dirty="0">
              <a:latin typeface="Tempus Sans ITC" panose="04020404030D07020202" pitchFamily="82" charset="0"/>
            </a:endParaRPr>
          </a:p>
        </p:txBody>
      </p:sp>
      <p:pic>
        <p:nvPicPr>
          <p:cNvPr id="83972" name="Picture 4" descr="C:\My Documents\My Webs\images\hinduism.gif">
            <a:extLst>
              <a:ext uri="{FF2B5EF4-FFF2-40B4-BE49-F238E27FC236}">
                <a16:creationId xmlns:a16="http://schemas.microsoft.com/office/drawing/2014/main" id="{07C8C410-A423-4940-A6A0-5C073692A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1" y="381001"/>
            <a:ext cx="9429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9218"/>
                                        </p:tgtEl>
                                        <p:attrNameLst>
                                          <p:attrName>style.visibility</p:attrName>
                                        </p:attrNameLst>
                                      </p:cBhvr>
                                      <p:to>
                                        <p:strVal val="visible"/>
                                      </p:to>
                                    </p:set>
                                    <p:animEffect transition="in" filter="wipe(left)">
                                      <p:cBhvr>
                                        <p:cTn id="7" dur="75"/>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dissolve">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dissolve">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dissolve">
                                      <p:cBhvr>
                                        <p:cTn id="2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B91A67A-F4A5-44A8-B182-633517FD5C1C}"/>
              </a:ext>
            </a:extLst>
          </p:cNvPr>
          <p:cNvSpPr>
            <a:spLocks noGrp="1" noChangeArrowheads="1"/>
          </p:cNvSpPr>
          <p:nvPr>
            <p:ph type="title"/>
          </p:nvPr>
        </p:nvSpPr>
        <p:spPr/>
        <p:txBody>
          <a:bodyPr/>
          <a:lstStyle/>
          <a:p>
            <a:r>
              <a:rPr lang="en-US" altLang="tr-TR"/>
              <a:t>Vaishyas</a:t>
            </a:r>
          </a:p>
        </p:txBody>
      </p:sp>
      <p:sp>
        <p:nvSpPr>
          <p:cNvPr id="113667" name="Text Box 3">
            <a:extLst>
              <a:ext uri="{FF2B5EF4-FFF2-40B4-BE49-F238E27FC236}">
                <a16:creationId xmlns:a16="http://schemas.microsoft.com/office/drawing/2014/main" id="{5A089BDE-EFC4-4503-9704-147B8766A60A}"/>
              </a:ext>
            </a:extLst>
          </p:cNvPr>
          <p:cNvSpPr txBox="1">
            <a:spLocks noChangeArrowheads="1"/>
          </p:cNvSpPr>
          <p:nvPr/>
        </p:nvSpPr>
        <p:spPr bwMode="auto">
          <a:xfrm>
            <a:off x="2441575" y="1600201"/>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eaLnBrk="0" fontAlgn="base" hangingPunct="0">
              <a:spcBef>
                <a:spcPct val="50000"/>
              </a:spcBef>
              <a:spcAft>
                <a:spcPct val="0"/>
              </a:spcAft>
              <a:buClrTx/>
              <a:buNone/>
            </a:pPr>
            <a:r>
              <a:rPr kumimoji="0" lang="en-US" altLang="tr-TR" sz="3000" b="1">
                <a:solidFill>
                  <a:srgbClr val="000000"/>
                </a:solidFill>
                <a:latin typeface="Times New Roman" panose="02020603050405020304" pitchFamily="18" charset="0"/>
              </a:rPr>
              <a:t>MOTIVATED BY MATERIAL OBJECTS</a:t>
            </a:r>
            <a:endParaRPr kumimoji="0" lang="en-US" altLang="tr-TR" sz="3000">
              <a:solidFill>
                <a:srgbClr val="000000"/>
              </a:solidFill>
              <a:latin typeface="Times New Roman" panose="02020603050405020304" pitchFamily="18" charset="0"/>
            </a:endParaRPr>
          </a:p>
        </p:txBody>
      </p:sp>
      <p:pic>
        <p:nvPicPr>
          <p:cNvPr id="113668" name="Picture 4">
            <a:extLst>
              <a:ext uri="{FF2B5EF4-FFF2-40B4-BE49-F238E27FC236}">
                <a16:creationId xmlns:a16="http://schemas.microsoft.com/office/drawing/2014/main" id="{7DE40AB4-8CFE-4DED-BD60-3741C4340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590800"/>
            <a:ext cx="2378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5">
            <a:extLst>
              <a:ext uri="{FF2B5EF4-FFF2-40B4-BE49-F238E27FC236}">
                <a16:creationId xmlns:a16="http://schemas.microsoft.com/office/drawing/2014/main" id="{49D6BB17-4183-438D-8727-7D31B6001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2743200"/>
            <a:ext cx="22383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7">
            <a:extLst>
              <a:ext uri="{FF2B5EF4-FFF2-40B4-BE49-F238E27FC236}">
                <a16:creationId xmlns:a16="http://schemas.microsoft.com/office/drawing/2014/main" id="{CBF7AED2-0C1F-4253-9FE4-A146B5083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1" y="3124201"/>
            <a:ext cx="15335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853A6DA-C6E6-4211-A65A-F68BF0F5D93B}"/>
              </a:ext>
            </a:extLst>
          </p:cNvPr>
          <p:cNvSpPr>
            <a:spLocks noGrp="1" noChangeArrowheads="1"/>
          </p:cNvSpPr>
          <p:nvPr>
            <p:ph type="title"/>
          </p:nvPr>
        </p:nvSpPr>
        <p:spPr/>
        <p:txBody>
          <a:bodyPr/>
          <a:lstStyle/>
          <a:p>
            <a:r>
              <a:rPr lang="en-US" altLang="tr-TR"/>
              <a:t>Brahmins</a:t>
            </a:r>
          </a:p>
        </p:txBody>
      </p:sp>
      <p:sp>
        <p:nvSpPr>
          <p:cNvPr id="114691" name="Text Box 3">
            <a:extLst>
              <a:ext uri="{FF2B5EF4-FFF2-40B4-BE49-F238E27FC236}">
                <a16:creationId xmlns:a16="http://schemas.microsoft.com/office/drawing/2014/main" id="{677E8BBA-7825-47C4-BBDC-C22A43BC4B6E}"/>
              </a:ext>
            </a:extLst>
          </p:cNvPr>
          <p:cNvSpPr txBox="1">
            <a:spLocks noChangeArrowheads="1"/>
          </p:cNvSpPr>
          <p:nvPr/>
        </p:nvSpPr>
        <p:spPr bwMode="auto">
          <a:xfrm>
            <a:off x="2441575" y="1600201"/>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eaLnBrk="0" fontAlgn="base" hangingPunct="0">
              <a:spcBef>
                <a:spcPct val="50000"/>
              </a:spcBef>
              <a:spcAft>
                <a:spcPct val="0"/>
              </a:spcAft>
              <a:buClrTx/>
              <a:buNone/>
            </a:pPr>
            <a:r>
              <a:rPr kumimoji="0" lang="en-US" altLang="tr-TR" sz="3000" b="1">
                <a:solidFill>
                  <a:srgbClr val="000000"/>
                </a:solidFill>
                <a:latin typeface="Times New Roman" panose="02020603050405020304" pitchFamily="18" charset="0"/>
              </a:rPr>
              <a:t>MOTIVATED BY KNOWLEDGE</a:t>
            </a:r>
            <a:endParaRPr kumimoji="0" lang="en-US" altLang="tr-TR" sz="3000">
              <a:solidFill>
                <a:srgbClr val="000000"/>
              </a:solidFill>
              <a:latin typeface="Times New Roman" panose="02020603050405020304" pitchFamily="18" charset="0"/>
            </a:endParaRPr>
          </a:p>
        </p:txBody>
      </p:sp>
      <p:pic>
        <p:nvPicPr>
          <p:cNvPr id="114692" name="Picture 4">
            <a:extLst>
              <a:ext uri="{FF2B5EF4-FFF2-40B4-BE49-F238E27FC236}">
                <a16:creationId xmlns:a16="http://schemas.microsoft.com/office/drawing/2014/main" id="{A43F765D-3819-4873-BD33-4710A4A89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3201"/>
            <a:ext cx="20955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a:extLst>
              <a:ext uri="{FF2B5EF4-FFF2-40B4-BE49-F238E27FC236}">
                <a16:creationId xmlns:a16="http://schemas.microsoft.com/office/drawing/2014/main" id="{B86E4CBE-E3BA-49F5-AEF1-5D5BF6373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2438401"/>
            <a:ext cx="283527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7">
            <a:extLst>
              <a:ext uri="{FF2B5EF4-FFF2-40B4-BE49-F238E27FC236}">
                <a16:creationId xmlns:a16="http://schemas.microsoft.com/office/drawing/2014/main" id="{037E5C39-5BF6-4D1F-8D37-FF12E47A6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1" y="2667000"/>
            <a:ext cx="19399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067D541-03D2-4DAB-A0FF-5352C5F12F67}"/>
              </a:ext>
            </a:extLst>
          </p:cNvPr>
          <p:cNvSpPr>
            <a:spLocks noGrp="1" noChangeArrowheads="1"/>
          </p:cNvSpPr>
          <p:nvPr>
            <p:ph type="title"/>
          </p:nvPr>
        </p:nvSpPr>
        <p:spPr/>
        <p:txBody>
          <a:bodyPr/>
          <a:lstStyle/>
          <a:p>
            <a:r>
              <a:rPr lang="en-US" altLang="tr-TR"/>
              <a:t>Shudras</a:t>
            </a:r>
          </a:p>
        </p:txBody>
      </p:sp>
      <p:sp>
        <p:nvSpPr>
          <p:cNvPr id="115715" name="Text Box 3">
            <a:extLst>
              <a:ext uri="{FF2B5EF4-FFF2-40B4-BE49-F238E27FC236}">
                <a16:creationId xmlns:a16="http://schemas.microsoft.com/office/drawing/2014/main" id="{DE796B20-6E7A-4F55-80EE-4793919E177D}"/>
              </a:ext>
            </a:extLst>
          </p:cNvPr>
          <p:cNvSpPr txBox="1">
            <a:spLocks noChangeArrowheads="1"/>
          </p:cNvSpPr>
          <p:nvPr/>
        </p:nvSpPr>
        <p:spPr bwMode="auto">
          <a:xfrm>
            <a:off x="2438400" y="220980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eaLnBrk="0" fontAlgn="base" hangingPunct="0">
              <a:spcBef>
                <a:spcPct val="50000"/>
              </a:spcBef>
              <a:spcAft>
                <a:spcPct val="0"/>
              </a:spcAft>
              <a:buClrTx/>
              <a:buNone/>
            </a:pPr>
            <a:r>
              <a:rPr kumimoji="0" lang="en-US" altLang="tr-TR" sz="3600" b="1">
                <a:solidFill>
                  <a:srgbClr val="000000"/>
                </a:solidFill>
                <a:latin typeface="Times New Roman" panose="02020603050405020304" pitchFamily="18" charset="0"/>
              </a:rPr>
              <a:t>UNMOTIVATED PEOPLE</a:t>
            </a:r>
            <a:endParaRPr kumimoji="0" lang="en-US" altLang="tr-TR" sz="3600">
              <a:solidFill>
                <a:srgbClr val="000000"/>
              </a:solidFill>
              <a:latin typeface="Times New Roman" panose="02020603050405020304" pitchFamily="18" charset="0"/>
            </a:endParaRPr>
          </a:p>
        </p:txBody>
      </p:sp>
      <p:pic>
        <p:nvPicPr>
          <p:cNvPr id="115716" name="Picture 4">
            <a:extLst>
              <a:ext uri="{FF2B5EF4-FFF2-40B4-BE49-F238E27FC236}">
                <a16:creationId xmlns:a16="http://schemas.microsoft.com/office/drawing/2014/main" id="{71A1226A-0C2B-46B4-A525-405551B8F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3200400"/>
            <a:ext cx="25685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C30DBB9-3AEE-47EE-8454-04C62AA7749E}"/>
              </a:ext>
            </a:extLst>
          </p:cNvPr>
          <p:cNvSpPr>
            <a:spLocks noGrp="1" noChangeArrowheads="1"/>
          </p:cNvSpPr>
          <p:nvPr>
            <p:ph type="title"/>
          </p:nvPr>
        </p:nvSpPr>
        <p:spPr/>
        <p:txBody>
          <a:bodyPr/>
          <a:lstStyle/>
          <a:p>
            <a:pPr eaLnBrk="1" hangingPunct="1"/>
            <a:r>
              <a:rPr lang="tr-TR" altLang="tr-TR" b="1">
                <a:latin typeface="Tempus Sans ITC" panose="020B0604020202020204" pitchFamily="82" charset="0"/>
              </a:rPr>
              <a:t>İbadet</a:t>
            </a:r>
            <a:endParaRPr lang="en-US" altLang="tr-TR" b="1">
              <a:latin typeface="Tempus Sans ITC" panose="020B0604020202020204" pitchFamily="82" charset="0"/>
            </a:endParaRPr>
          </a:p>
        </p:txBody>
      </p:sp>
      <p:sp>
        <p:nvSpPr>
          <p:cNvPr id="9219" name="Rectangle 3">
            <a:extLst>
              <a:ext uri="{FF2B5EF4-FFF2-40B4-BE49-F238E27FC236}">
                <a16:creationId xmlns:a16="http://schemas.microsoft.com/office/drawing/2014/main" id="{130AE50F-8B44-4D58-95A2-5D7349C85B02}"/>
              </a:ext>
            </a:extLst>
          </p:cNvPr>
          <p:cNvSpPr>
            <a:spLocks noGrp="1" noChangeArrowheads="1"/>
          </p:cNvSpPr>
          <p:nvPr>
            <p:ph type="body" idx="1"/>
          </p:nvPr>
        </p:nvSpPr>
        <p:spPr>
          <a:xfrm>
            <a:off x="2590801" y="1752601"/>
            <a:ext cx="7769225" cy="4113213"/>
          </a:xfrm>
        </p:spPr>
        <p:txBody>
          <a:bodyPr/>
          <a:lstStyle/>
          <a:p>
            <a:r>
              <a:rPr lang="tr-TR" altLang="tr-TR" sz="4400" i="1"/>
              <a:t>Brahmin </a:t>
            </a:r>
            <a:r>
              <a:rPr lang="tr-TR" altLang="tr-TR" sz="4400"/>
              <a:t>(din adamı), </a:t>
            </a:r>
          </a:p>
          <a:p>
            <a:r>
              <a:rPr lang="tr-TR" altLang="tr-TR" sz="4400" i="1"/>
              <a:t>kşatriya </a:t>
            </a:r>
            <a:r>
              <a:rPr lang="tr-TR" altLang="tr-TR" sz="4400"/>
              <a:t>(yönetici)</a:t>
            </a:r>
          </a:p>
          <a:p>
            <a:r>
              <a:rPr lang="tr-TR" altLang="tr-TR" sz="4400" i="1"/>
              <a:t>vaisya </a:t>
            </a:r>
            <a:r>
              <a:rPr lang="tr-TR" altLang="tr-TR" sz="4400"/>
              <a:t>(esnaf) sınıflarına</a:t>
            </a:r>
          </a:p>
          <a:p>
            <a:r>
              <a:rPr lang="tr-TR" altLang="tr-TR" sz="4400"/>
              <a:t>mensup olan Hindular günlük üç vakit ibadet ederler</a:t>
            </a:r>
            <a:endParaRPr lang="en-US" altLang="tr-TR" sz="4400" b="1">
              <a:latin typeface="Tempus Sans ITC" panose="020B0604020202020204" pitchFamily="82" charset="0"/>
            </a:endParaRPr>
          </a:p>
        </p:txBody>
      </p:sp>
      <p:pic>
        <p:nvPicPr>
          <p:cNvPr id="84996" name="Picture 4" descr="C:\My Documents\My Webs\images\hinduism.gif">
            <a:extLst>
              <a:ext uri="{FF2B5EF4-FFF2-40B4-BE49-F238E27FC236}">
                <a16:creationId xmlns:a16="http://schemas.microsoft.com/office/drawing/2014/main" id="{A3B49275-8B55-479C-8C23-C1AB2BAEC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1" y="381001"/>
            <a:ext cx="9429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9218"/>
                                        </p:tgtEl>
                                        <p:attrNameLst>
                                          <p:attrName>style.visibility</p:attrName>
                                        </p:attrNameLst>
                                      </p:cBhvr>
                                      <p:to>
                                        <p:strVal val="visible"/>
                                      </p:to>
                                    </p:set>
                                    <p:animEffect transition="in" filter="wipe(left)">
                                      <p:cBhvr>
                                        <p:cTn id="7" dur="75"/>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dissolve">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dissolve">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dissolve">
                                      <p:cBhvr>
                                        <p:cTn id="2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1F8512F-4277-4739-BE02-7EF0A8048741}"/>
              </a:ext>
            </a:extLst>
          </p:cNvPr>
          <p:cNvSpPr>
            <a:spLocks noGrp="1" noChangeArrowheads="1"/>
          </p:cNvSpPr>
          <p:nvPr>
            <p:ph type="title"/>
          </p:nvPr>
        </p:nvSpPr>
        <p:spPr/>
        <p:txBody>
          <a:bodyPr/>
          <a:lstStyle/>
          <a:p>
            <a:pPr eaLnBrk="1" hangingPunct="1"/>
            <a:r>
              <a:rPr lang="tr-TR" altLang="tr-TR" b="1">
                <a:latin typeface="Tempus Sans ITC" panose="020B0604020202020204" pitchFamily="82" charset="0"/>
              </a:rPr>
              <a:t>Puja İbadeti</a:t>
            </a:r>
            <a:endParaRPr lang="en-US" altLang="tr-TR" b="1">
              <a:latin typeface="Tempus Sans ITC" panose="020B0604020202020204" pitchFamily="82" charset="0"/>
            </a:endParaRPr>
          </a:p>
        </p:txBody>
      </p:sp>
      <p:sp>
        <p:nvSpPr>
          <p:cNvPr id="9219" name="Rectangle 3">
            <a:extLst>
              <a:ext uri="{FF2B5EF4-FFF2-40B4-BE49-F238E27FC236}">
                <a16:creationId xmlns:a16="http://schemas.microsoft.com/office/drawing/2014/main" id="{93069E0B-A63A-4601-B329-9B6BBF7C799E}"/>
              </a:ext>
            </a:extLst>
          </p:cNvPr>
          <p:cNvSpPr>
            <a:spLocks noGrp="1" noChangeArrowheads="1"/>
          </p:cNvSpPr>
          <p:nvPr>
            <p:ph type="body" idx="1"/>
          </p:nvPr>
        </p:nvSpPr>
        <p:spPr>
          <a:xfrm>
            <a:off x="2590801" y="1752601"/>
            <a:ext cx="7769225" cy="4113213"/>
          </a:xfrm>
        </p:spPr>
        <p:txBody>
          <a:bodyPr/>
          <a:lstStyle/>
          <a:p>
            <a:r>
              <a:rPr lang="tr-TR" altLang="tr-TR" sz="4400" b="1">
                <a:latin typeface="Tempus Sans ITC" panose="020B0604020202020204" pitchFamily="82" charset="0"/>
              </a:rPr>
              <a:t>Sabah ibadetinde Hindu, Om söyler, tanrısının ismini zikreder, sabah duasını okur. Sabah banyosunu yapar, saçlarını toplar, puja ibadetini yapar</a:t>
            </a:r>
            <a:endParaRPr lang="en-US" altLang="tr-TR" sz="4400" b="1">
              <a:latin typeface="Tempus Sans ITC" panose="020B0604020202020204" pitchFamily="82" charset="0"/>
            </a:endParaRPr>
          </a:p>
        </p:txBody>
      </p:sp>
      <p:pic>
        <p:nvPicPr>
          <p:cNvPr id="86020" name="Picture 4" descr="C:\My Documents\My Webs\images\hinduism.gif">
            <a:extLst>
              <a:ext uri="{FF2B5EF4-FFF2-40B4-BE49-F238E27FC236}">
                <a16:creationId xmlns:a16="http://schemas.microsoft.com/office/drawing/2014/main" id="{895A57C4-C6E2-4D2B-94F6-230605AF1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1" y="381001"/>
            <a:ext cx="9429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9218"/>
                                        </p:tgtEl>
                                        <p:attrNameLst>
                                          <p:attrName>style.visibility</p:attrName>
                                        </p:attrNameLst>
                                      </p:cBhvr>
                                      <p:to>
                                        <p:strVal val="visible"/>
                                      </p:to>
                                    </p:set>
                                    <p:animEffect transition="in" filter="wipe(left)">
                                      <p:cBhvr>
                                        <p:cTn id="7" dur="75"/>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32D4D47-FD8E-47E6-9FBE-A2E2BC55943A}"/>
              </a:ext>
            </a:extLst>
          </p:cNvPr>
          <p:cNvSpPr>
            <a:spLocks noGrp="1" noChangeArrowheads="1"/>
          </p:cNvSpPr>
          <p:nvPr>
            <p:ph type="title"/>
          </p:nvPr>
        </p:nvSpPr>
        <p:spPr/>
        <p:txBody>
          <a:bodyPr/>
          <a:lstStyle/>
          <a:p>
            <a:pPr eaLnBrk="1" hangingPunct="1"/>
            <a:r>
              <a:rPr lang="tr-TR" altLang="tr-TR" b="1">
                <a:latin typeface="Tempus Sans ITC" panose="020B0604020202020204" pitchFamily="82" charset="0"/>
              </a:rPr>
              <a:t>Puja İbadeti</a:t>
            </a:r>
            <a:endParaRPr lang="en-US" altLang="tr-TR" b="1">
              <a:latin typeface="Tempus Sans ITC" panose="020B0604020202020204" pitchFamily="82" charset="0"/>
            </a:endParaRPr>
          </a:p>
        </p:txBody>
      </p:sp>
      <p:sp>
        <p:nvSpPr>
          <p:cNvPr id="9219" name="Rectangle 3">
            <a:extLst>
              <a:ext uri="{FF2B5EF4-FFF2-40B4-BE49-F238E27FC236}">
                <a16:creationId xmlns:a16="http://schemas.microsoft.com/office/drawing/2014/main" id="{EFEAAD0B-C4BF-4605-9D1B-22C163DD8122}"/>
              </a:ext>
            </a:extLst>
          </p:cNvPr>
          <p:cNvSpPr>
            <a:spLocks noGrp="1" noChangeArrowheads="1"/>
          </p:cNvSpPr>
          <p:nvPr>
            <p:ph type="body" idx="1"/>
          </p:nvPr>
        </p:nvSpPr>
        <p:spPr>
          <a:xfrm>
            <a:off x="2590801" y="1752601"/>
            <a:ext cx="7769225" cy="4113213"/>
          </a:xfrm>
        </p:spPr>
        <p:txBody>
          <a:bodyPr/>
          <a:lstStyle/>
          <a:p>
            <a:pPr marL="0" indent="0">
              <a:buNone/>
            </a:pPr>
            <a:endParaRPr lang="tr-TR" altLang="tr-TR" sz="4400" b="1">
              <a:latin typeface="Tempus Sans ITC" panose="020B0604020202020204" pitchFamily="82" charset="0"/>
            </a:endParaRPr>
          </a:p>
        </p:txBody>
      </p:sp>
      <p:pic>
        <p:nvPicPr>
          <p:cNvPr id="87044" name="Picture 4" descr="C:\My Documents\My Webs\images\hinduism.gif">
            <a:extLst>
              <a:ext uri="{FF2B5EF4-FFF2-40B4-BE49-F238E27FC236}">
                <a16:creationId xmlns:a16="http://schemas.microsoft.com/office/drawing/2014/main" id="{E3C5B4F0-49CD-4136-A3EE-90A927C26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1" y="381001"/>
            <a:ext cx="9429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Resim 1">
            <a:extLst>
              <a:ext uri="{FF2B5EF4-FFF2-40B4-BE49-F238E27FC236}">
                <a16:creationId xmlns:a16="http://schemas.microsoft.com/office/drawing/2014/main" id="{119F4DC7-8B2E-4B37-9AC6-8F07F37103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1764" y="2157414"/>
            <a:ext cx="7158037"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9218"/>
                                        </p:tgtEl>
                                        <p:attrNameLst>
                                          <p:attrName>style.visibility</p:attrName>
                                        </p:attrNameLst>
                                      </p:cBhvr>
                                      <p:to>
                                        <p:strVal val="visible"/>
                                      </p:to>
                                    </p:set>
                                    <p:animEffect transition="in" filter="wipe(left)">
                                      <p:cBhvr>
                                        <p:cTn id="7" dur="75"/>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BC9ED8F-B0B5-47F4-A052-5DD087F79D03}"/>
              </a:ext>
            </a:extLst>
          </p:cNvPr>
          <p:cNvSpPr>
            <a:spLocks noGrp="1" noChangeArrowheads="1"/>
          </p:cNvSpPr>
          <p:nvPr>
            <p:ph type="title"/>
          </p:nvPr>
        </p:nvSpPr>
        <p:spPr/>
        <p:txBody>
          <a:bodyPr/>
          <a:lstStyle/>
          <a:p>
            <a:pPr eaLnBrk="1" hangingPunct="1"/>
            <a:r>
              <a:rPr lang="tr-TR" altLang="tr-TR" b="1">
                <a:latin typeface="Tempus Sans ITC" panose="020B0604020202020204" pitchFamily="82" charset="0"/>
              </a:rPr>
              <a:t>İbadet Hac</a:t>
            </a:r>
            <a:endParaRPr lang="en-US" altLang="tr-TR" b="1">
              <a:latin typeface="Tempus Sans ITC" panose="020B0604020202020204" pitchFamily="82" charset="0"/>
            </a:endParaRPr>
          </a:p>
        </p:txBody>
      </p:sp>
      <p:sp>
        <p:nvSpPr>
          <p:cNvPr id="9219" name="Rectangle 3">
            <a:extLst>
              <a:ext uri="{FF2B5EF4-FFF2-40B4-BE49-F238E27FC236}">
                <a16:creationId xmlns:a16="http://schemas.microsoft.com/office/drawing/2014/main" id="{268272D8-3C42-4284-BA05-2AB2CA2B835E}"/>
              </a:ext>
            </a:extLst>
          </p:cNvPr>
          <p:cNvSpPr>
            <a:spLocks noGrp="1" noChangeArrowheads="1"/>
          </p:cNvSpPr>
          <p:nvPr>
            <p:ph type="body" idx="1"/>
          </p:nvPr>
        </p:nvSpPr>
        <p:spPr>
          <a:xfrm>
            <a:off x="2590801" y="1752601"/>
            <a:ext cx="7769225" cy="4113213"/>
          </a:xfrm>
        </p:spPr>
        <p:txBody>
          <a:bodyPr/>
          <a:lstStyle/>
          <a:p>
            <a:r>
              <a:rPr lang="tr-TR" altLang="tr-TR" sz="2400"/>
              <a:t>Dinî açıdan önemli merkezleri </a:t>
            </a:r>
            <a:r>
              <a:rPr lang="tr-TR" altLang="tr-TR" sz="2400" i="1"/>
              <a:t>ziyaret etmek </a:t>
            </a:r>
            <a:r>
              <a:rPr lang="tr-TR" altLang="tr-TR" sz="2400"/>
              <a:t>(hac) de Hindular arasında hem yaygın hem de önemli kabul edilen bir uygulamadır. Bu ziyaretler dinî sorumluluğu yerine getirerek sevap kazanmak, nihai kurtuluşu gerçekleştirmek, günahları affettirmek, büyüklerin hayır dualarını almak, öfkeli tanrı veya tanrıçaları teskin etmek, hastalıktan ve şanssızlıktan kurtulmak ya da mal veya toplumsal statü kazanmak gibi gayelerle gerçekleştirilir.</a:t>
            </a:r>
            <a:endParaRPr lang="en-US" altLang="tr-TR" sz="2400" b="1">
              <a:latin typeface="Tempus Sans ITC" panose="020B0604020202020204" pitchFamily="82" charset="0"/>
            </a:endParaRPr>
          </a:p>
        </p:txBody>
      </p:sp>
      <p:pic>
        <p:nvPicPr>
          <p:cNvPr id="88068" name="Picture 4" descr="C:\My Documents\My Webs\images\hinduism.gif">
            <a:extLst>
              <a:ext uri="{FF2B5EF4-FFF2-40B4-BE49-F238E27FC236}">
                <a16:creationId xmlns:a16="http://schemas.microsoft.com/office/drawing/2014/main" id="{5D1E613A-D03B-4090-B957-1E45AABD2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1" y="381001"/>
            <a:ext cx="9429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9218"/>
                                        </p:tgtEl>
                                        <p:attrNameLst>
                                          <p:attrName>style.visibility</p:attrName>
                                        </p:attrNameLst>
                                      </p:cBhvr>
                                      <p:to>
                                        <p:strVal val="visible"/>
                                      </p:to>
                                    </p:set>
                                    <p:animEffect transition="in" filter="wipe(left)">
                                      <p:cBhvr>
                                        <p:cTn id="7" dur="75"/>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Unvan 1">
            <a:extLst>
              <a:ext uri="{FF2B5EF4-FFF2-40B4-BE49-F238E27FC236}">
                <a16:creationId xmlns:a16="http://schemas.microsoft.com/office/drawing/2014/main" id="{6876E04E-A6B1-4128-AB0B-54CB250B280C}"/>
              </a:ext>
            </a:extLst>
          </p:cNvPr>
          <p:cNvSpPr>
            <a:spLocks noGrp="1"/>
          </p:cNvSpPr>
          <p:nvPr>
            <p:ph type="title"/>
          </p:nvPr>
        </p:nvSpPr>
        <p:spPr/>
        <p:txBody>
          <a:bodyPr/>
          <a:lstStyle/>
          <a:p>
            <a:r>
              <a:rPr lang="tr-TR" altLang="tr-TR"/>
              <a:t>Banaras/Varanasi</a:t>
            </a:r>
          </a:p>
        </p:txBody>
      </p:sp>
      <p:sp>
        <p:nvSpPr>
          <p:cNvPr id="89091" name="İçerik Yer Tutucusu 2">
            <a:extLst>
              <a:ext uri="{FF2B5EF4-FFF2-40B4-BE49-F238E27FC236}">
                <a16:creationId xmlns:a16="http://schemas.microsoft.com/office/drawing/2014/main" id="{3CA120CE-0D0B-4028-AFCF-769BC8A43E66}"/>
              </a:ext>
            </a:extLst>
          </p:cNvPr>
          <p:cNvSpPr>
            <a:spLocks noGrp="1"/>
          </p:cNvSpPr>
          <p:nvPr>
            <p:ph idx="1"/>
          </p:nvPr>
        </p:nvSpPr>
        <p:spPr/>
        <p:txBody>
          <a:bodyPr/>
          <a:lstStyle/>
          <a:p>
            <a:r>
              <a:rPr lang="tr-TR" altLang="tr-TR"/>
              <a:t>Banaras ve Bodh-gaya arzuları gerçekleştirme konusunda diğer yerlerden daha önemlidir.</a:t>
            </a:r>
          </a:p>
        </p:txBody>
      </p:sp>
      <p:pic>
        <p:nvPicPr>
          <p:cNvPr id="89092" name="Resim 3">
            <a:extLst>
              <a:ext uri="{FF2B5EF4-FFF2-40B4-BE49-F238E27FC236}">
                <a16:creationId xmlns:a16="http://schemas.microsoft.com/office/drawing/2014/main" id="{7557FEC2-0C22-41B8-AF4B-0D599A5919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790826"/>
            <a:ext cx="47244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Unvan 1">
            <a:extLst>
              <a:ext uri="{FF2B5EF4-FFF2-40B4-BE49-F238E27FC236}">
                <a16:creationId xmlns:a16="http://schemas.microsoft.com/office/drawing/2014/main" id="{F4466661-821C-4F88-8155-573530133722}"/>
              </a:ext>
            </a:extLst>
          </p:cNvPr>
          <p:cNvSpPr>
            <a:spLocks noGrp="1"/>
          </p:cNvSpPr>
          <p:nvPr>
            <p:ph type="title"/>
          </p:nvPr>
        </p:nvSpPr>
        <p:spPr/>
        <p:txBody>
          <a:bodyPr/>
          <a:lstStyle/>
          <a:p>
            <a:r>
              <a:rPr lang="tr-TR" altLang="tr-TR"/>
              <a:t>Dini Gelenekler</a:t>
            </a:r>
          </a:p>
        </p:txBody>
      </p:sp>
      <p:sp>
        <p:nvSpPr>
          <p:cNvPr id="90115" name="İçerik Yer Tutucusu 2">
            <a:extLst>
              <a:ext uri="{FF2B5EF4-FFF2-40B4-BE49-F238E27FC236}">
                <a16:creationId xmlns:a16="http://schemas.microsoft.com/office/drawing/2014/main" id="{C0524230-F648-4F91-BFCD-2D7B1C6FAEC7}"/>
              </a:ext>
            </a:extLst>
          </p:cNvPr>
          <p:cNvSpPr>
            <a:spLocks noGrp="1"/>
          </p:cNvSpPr>
          <p:nvPr>
            <p:ph idx="1"/>
          </p:nvPr>
        </p:nvSpPr>
        <p:spPr>
          <a:xfrm>
            <a:off x="2590801" y="1524001"/>
            <a:ext cx="7769225" cy="4113213"/>
          </a:xfrm>
        </p:spPr>
        <p:txBody>
          <a:bodyPr/>
          <a:lstStyle/>
          <a:p>
            <a:r>
              <a:rPr lang="tr-TR" altLang="tr-TR"/>
              <a:t>Dine giriş </a:t>
            </a:r>
          </a:p>
          <a:p>
            <a:r>
              <a:rPr lang="tr-TR" altLang="tr-TR"/>
              <a:t>upanayana</a:t>
            </a:r>
          </a:p>
        </p:txBody>
      </p:sp>
      <p:pic>
        <p:nvPicPr>
          <p:cNvPr id="90116" name="Resim 3">
            <a:extLst>
              <a:ext uri="{FF2B5EF4-FFF2-40B4-BE49-F238E27FC236}">
                <a16:creationId xmlns:a16="http://schemas.microsoft.com/office/drawing/2014/main" id="{C292469C-4DA4-4772-BE19-E0254F2E5F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362201"/>
            <a:ext cx="6019800"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Words>
  <Application>Microsoft Office PowerPoint</Application>
  <PresentationFormat>Geniş ekran</PresentationFormat>
  <Paragraphs>62</Paragraphs>
  <Slides>32</Slides>
  <Notes>0</Notes>
  <HiddenSlides>0</HiddenSlides>
  <MMClips>0</MMClips>
  <ScaleCrop>false</ScaleCrop>
  <HeadingPairs>
    <vt:vector size="6" baseType="variant">
      <vt:variant>
        <vt:lpstr>Kullanılan Yazı Tipleri</vt:lpstr>
      </vt:variant>
      <vt:variant>
        <vt:i4>11</vt:i4>
      </vt:variant>
      <vt:variant>
        <vt:lpstr>Tema</vt:lpstr>
      </vt:variant>
      <vt:variant>
        <vt:i4>4</vt:i4>
      </vt:variant>
      <vt:variant>
        <vt:lpstr>Slayt Başlıkları</vt:lpstr>
      </vt:variant>
      <vt:variant>
        <vt:i4>32</vt:i4>
      </vt:variant>
    </vt:vector>
  </HeadingPairs>
  <TitlesOfParts>
    <vt:vector size="47" baseType="lpstr">
      <vt:lpstr>Arial</vt:lpstr>
      <vt:lpstr>Arial Black</vt:lpstr>
      <vt:lpstr>Calibri</vt:lpstr>
      <vt:lpstr>Calibri Light</vt:lpstr>
      <vt:lpstr>Comic Sans MS</vt:lpstr>
      <vt:lpstr>Monotype Sorts</vt:lpstr>
      <vt:lpstr>Tahoma</vt:lpstr>
      <vt:lpstr>Tempus Sans ITC</vt:lpstr>
      <vt:lpstr>Times New Roman</vt:lpstr>
      <vt:lpstr>TimesNewRomanPSMT</vt:lpstr>
      <vt:lpstr>Wingdings</vt:lpstr>
      <vt:lpstr>Office Teması</vt:lpstr>
      <vt:lpstr>Expedition</vt:lpstr>
      <vt:lpstr>3_Expedition</vt:lpstr>
      <vt:lpstr>Contemporary Portrait</vt:lpstr>
      <vt:lpstr>Teslis (Trimurti)</vt:lpstr>
      <vt:lpstr>Hindu Teslisi</vt:lpstr>
      <vt:lpstr>İbadet</vt:lpstr>
      <vt:lpstr>İbadet</vt:lpstr>
      <vt:lpstr>Puja İbadeti</vt:lpstr>
      <vt:lpstr>Puja İbadeti</vt:lpstr>
      <vt:lpstr>İbadet Hac</vt:lpstr>
      <vt:lpstr>Banaras/Varanasi</vt:lpstr>
      <vt:lpstr>Dini Gelenekler</vt:lpstr>
      <vt:lpstr>PowerPoint Sunusu</vt:lpstr>
      <vt:lpstr>Evlilik</vt:lpstr>
      <vt:lpstr>Cenaze töreni</vt:lpstr>
      <vt:lpstr>PowerPoint Sunusu</vt:lpstr>
      <vt:lpstr>PowerPoint Sunusu</vt:lpstr>
      <vt:lpstr>PowerPoint Sunusu</vt:lpstr>
      <vt:lpstr>PowerPoint Sunusu</vt:lpstr>
      <vt:lpstr>PowerPoint Sunusu</vt:lpstr>
      <vt:lpstr>Mezhepler</vt:lpstr>
      <vt:lpstr>Visnuculuk</vt:lpstr>
      <vt:lpstr>Şakti mezhebi</vt:lpstr>
      <vt:lpstr>Kutsal İnek!</vt:lpstr>
      <vt:lpstr>Kutsal İnek!</vt:lpstr>
      <vt:lpstr>PowerPoint Sunusu</vt:lpstr>
      <vt:lpstr>PowerPoint Sunusu</vt:lpstr>
      <vt:lpstr>PowerPoint Sunusu</vt:lpstr>
      <vt:lpstr>Four Goals of Human Life</vt:lpstr>
      <vt:lpstr>Four Paths to Moksha</vt:lpstr>
      <vt:lpstr>The Caste System</vt:lpstr>
      <vt:lpstr>Kshatriyas</vt:lpstr>
      <vt:lpstr>Vaishyas</vt:lpstr>
      <vt:lpstr>Brahmins</vt:lpstr>
      <vt:lpstr>Shudras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Teslis (Trimurti)</dc:title>
  <dc:creator>bakiadam@hotmail.com</dc:creator>
  <cp:lastModifiedBy>bakiadam@hotmail.com</cp:lastModifiedBy>
  <cp:revision>1</cp:revision>
  <dcterms:created xsi:type="dcterms:W3CDTF">2018-12-27T18:15:30Z</dcterms:created>
  <dcterms:modified xsi:type="dcterms:W3CDTF">2018-12-27T18:15:38Z</dcterms:modified>
</cp:coreProperties>
</file>