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9F2C-CA5B-4686-823E-52699D9F90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326A-11D8-4E2A-936A-5017B66E0D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490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9F2C-CA5B-4686-823E-52699D9F90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326A-11D8-4E2A-936A-5017B66E0D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5443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9F2C-CA5B-4686-823E-52699D9F90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326A-11D8-4E2A-936A-5017B66E0D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018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9F2C-CA5B-4686-823E-52699D9F90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326A-11D8-4E2A-936A-5017B66E0D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5342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9F2C-CA5B-4686-823E-52699D9F90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326A-11D8-4E2A-936A-5017B66E0D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273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9F2C-CA5B-4686-823E-52699D9F90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326A-11D8-4E2A-936A-5017B66E0D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4749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9F2C-CA5B-4686-823E-52699D9F90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326A-11D8-4E2A-936A-5017B66E0D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664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9F2C-CA5B-4686-823E-52699D9F90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326A-11D8-4E2A-936A-5017B66E0D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2203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9F2C-CA5B-4686-823E-52699D9F90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326A-11D8-4E2A-936A-5017B66E0D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849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9F2C-CA5B-4686-823E-52699D9F90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326A-11D8-4E2A-936A-5017B66E0D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949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9F2C-CA5B-4686-823E-52699D9F90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326A-11D8-4E2A-936A-5017B66E0D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4178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F9F2C-CA5B-4686-823E-52699D9F90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A326A-11D8-4E2A-936A-5017B66E0D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1560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514116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İnsan uygarlığı ile yeryüzünün ekolojik sistemi çatışma halinde. </a:t>
            </a:r>
            <a:r>
              <a:rPr lang="tr-TR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klim krizi bu çatışmanın en belirgin, yıkıcı ve tehdit edici göstergesi. İklim krizi çeşitli ekolojik krizlerle kol kola yürüyor: okyanuslardaki balık yatakları ve mercanların yok oluşu; artan içme suyu kıtlığı; başlıca tarım bölgelerinde yüzey toprağının azalması; tür çeşitliliğinin yok oluşu; zengin tropikal ve </a:t>
            </a:r>
            <a:r>
              <a:rPr lang="tr-TR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subtropikal</a:t>
            </a: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yağmur ormanlarının da aralarında bulunduğu yaşlı ormanların talanı; biyosfere salınan uzun ömürlü </a:t>
            </a:r>
            <a:r>
              <a:rPr lang="tr-TR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toksik</a:t>
            </a: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kirleticiler; madencilik ve diğer sanayii faaliyetlerinin kimyasal atıklarının birikimi; hava-su ve toprak kirliliği. </a:t>
            </a:r>
            <a:endParaRPr lang="tr-T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9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Küresel ısınmanın en büyük nedeni  1.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karbondioksit</a:t>
            </a: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başlıca kaynakları: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1a. Isınma ve elektrik üretiminde yakılan kömür,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Ulaşımda kullanılan petrol ürünleri (benzin,     </a:t>
            </a:r>
          </a:p>
          <a:p>
            <a:pPr marL="0" indent="0" algn="just">
              <a:buNone/>
            </a:pPr>
            <a:r>
              <a:rPr lang="tr-TR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dizel, jet yakıtı) ve sanayide kullanılan kömür,    </a:t>
            </a:r>
          </a:p>
          <a:p>
            <a:pPr marL="0" indent="0" algn="just">
              <a:buNone/>
            </a:pPr>
            <a:r>
              <a:rPr lang="tr-TR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petrol ve doğalgaz.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1b. Ormanların yok edilişi,</a:t>
            </a:r>
          </a:p>
          <a:p>
            <a:pPr marL="0" indent="0" algn="just">
              <a:buNone/>
            </a:pPr>
            <a:r>
              <a:rPr lang="tr-TR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Ağaçların ve bitki örtüsünün yakılması ile    </a:t>
            </a:r>
          </a:p>
          <a:p>
            <a:pPr marL="0" indent="0" algn="just">
              <a:buNone/>
            </a:pPr>
            <a:r>
              <a:rPr lang="tr-TR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arazi kullanımındaki değişiklikler.</a:t>
            </a:r>
          </a:p>
          <a:p>
            <a:pPr marL="0" indent="0" algn="just">
              <a:buNone/>
            </a:pPr>
            <a:endParaRPr lang="tr-T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42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ikinci neden: CO</a:t>
            </a:r>
            <a:r>
              <a:rPr lang="tr-TR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atmosferdeki diğer moleküllerle çoğunlukla etkileşime girmez </a:t>
            </a:r>
            <a:r>
              <a:rPr lang="tr-T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metan ise girer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Metanın küresel ısınmadaki katkısı CO</a:t>
            </a:r>
            <a:r>
              <a:rPr lang="tr-TR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in </a:t>
            </a:r>
            <a:r>
              <a:rPr lang="tr-T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üçte ikisi kadar görünüyor.</a:t>
            </a:r>
            <a:endParaRPr lang="tr-TR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nsan kaynaklı metan salınımının yarıdan fazlası tarımda gerçekleşiyor (çiftlik hayvanları hayvan pisliklerinden ve pirinç üretiminden gelmekte).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 karbon denilen kurum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gaz değildir, küçük karbon parçacıklarından oluşur, doğrudan güneş ışığını tutar (tarım alanı kazanmak için orman ve çayırların yakılması en büyük kurum kaynağıdır).  </a:t>
            </a:r>
            <a:endParaRPr lang="tr-T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27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sorun üç bölgede oluşmaktadır: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Brezilya,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Endonezya,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Orta Afrika.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ŞEKER KAMIŞI 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MISIR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gibi tarımsal atıkların yanı sıra yakılan odunlarda kurum kaynağıdır. Yağışsız geçen uzun, kuru mevsimlerin yaşandığı bölgelerde kurum konsantrasyonlarının olağanüstü yüksek seviyelere ulaştığı belirtiliyor.  </a:t>
            </a:r>
            <a:endParaRPr lang="tr-T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61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Kurum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kar ve buz üzerine yağdığında yansıtıcı beyaz yüzeyi öylesine karatıyor ki, güneş ışığı yansıyacağına emiliyor ve erime hızlanıyor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Kloroflorokarbon (CFC) </a:t>
            </a:r>
            <a:r>
              <a:rPr lang="tr-TR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larında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olduğu ve </a:t>
            </a:r>
            <a:r>
              <a:rPr lang="tr-TR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halokarbonlar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adıyla bilinen sanayi kimyasalları familyasıdır. </a:t>
            </a:r>
            <a:endParaRPr lang="tr-T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63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316</Words>
  <Application>Microsoft Office PowerPoint</Application>
  <PresentationFormat>Ekran Gösterisi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2019-04-28T20:08:14Z</dcterms:created>
  <dcterms:modified xsi:type="dcterms:W3CDTF">2019-04-28T20:09:45Z</dcterms:modified>
</cp:coreProperties>
</file>