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ufuktanyeri@ankara.edu.tr&#8217;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cc=m.kilicaslan@ankara.edu.t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tags/att_a_href.asp" TargetMode="External"/><Relationship Id="rId2" Type="http://schemas.openxmlformats.org/officeDocument/2006/relationships/hyperlink" Target="https://www.w3schools.com/tags/ref_byfunc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Metin ve Görünüm Etiketleri Bağlantı (Köprü) Oluşturma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Metin ve Görünüm Etiketleri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</a:t>
            </a:r>
            <a:r>
              <a:rPr lang="en-US" dirty="0" smtClean="0"/>
              <a:t>p&gt;</a:t>
            </a:r>
            <a:r>
              <a:rPr lang="tr-TR" dirty="0" smtClean="0"/>
              <a:t>Burası normal bir metin</a:t>
            </a:r>
            <a:r>
              <a:rPr lang="en-US" dirty="0" smtClean="0"/>
              <a:t> </a:t>
            </a:r>
            <a:r>
              <a:rPr lang="en-US" dirty="0"/>
              <a:t>- &lt;</a:t>
            </a:r>
            <a:r>
              <a:rPr lang="en-US" dirty="0" smtClean="0"/>
              <a:t>b&gt;</a:t>
            </a:r>
            <a:r>
              <a:rPr lang="tr-TR" dirty="0" smtClean="0"/>
              <a:t>ve burası koyu yazılmış metin</a:t>
            </a:r>
            <a:r>
              <a:rPr lang="en-US" dirty="0" smtClean="0"/>
              <a:t>&lt;/</a:t>
            </a:r>
            <a:r>
              <a:rPr lang="en-US" dirty="0"/>
              <a:t>b&gt;.&lt;/p</a:t>
            </a:r>
            <a:r>
              <a:rPr lang="en-US" dirty="0" smtClean="0"/>
              <a:t>&gt;</a:t>
            </a:r>
            <a:endParaRPr lang="tr-TR" dirty="0" smtClean="0"/>
          </a:p>
          <a:p>
            <a:r>
              <a:rPr lang="en-US" dirty="0"/>
              <a:t>&lt;</a:t>
            </a:r>
            <a:r>
              <a:rPr lang="en-US" dirty="0" smtClean="0"/>
              <a:t>center&gt;</a:t>
            </a:r>
            <a:r>
              <a:rPr lang="tr-TR" dirty="0" smtClean="0"/>
              <a:t>Bu metin ortaya hizalanmıştır</a:t>
            </a:r>
            <a:r>
              <a:rPr lang="en-US" dirty="0" smtClean="0"/>
              <a:t>&lt;/</a:t>
            </a:r>
            <a:r>
              <a:rPr lang="en-US" dirty="0"/>
              <a:t>center</a:t>
            </a:r>
            <a:r>
              <a:rPr lang="en-US" dirty="0" smtClean="0"/>
              <a:t>&gt;</a:t>
            </a:r>
            <a:endParaRPr lang="tr-TR" dirty="0" smtClean="0"/>
          </a:p>
          <a:p>
            <a:r>
              <a:rPr lang="en-US" dirty="0"/>
              <a:t>&lt;font size="3" color="red</a:t>
            </a:r>
            <a:r>
              <a:rPr lang="en-US" dirty="0" smtClean="0"/>
              <a:t>"&gt;</a:t>
            </a:r>
            <a:r>
              <a:rPr lang="en-US" dirty="0" err="1" smtClean="0"/>
              <a:t>Öylesine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metin</a:t>
            </a:r>
            <a:r>
              <a:rPr lang="en-US" dirty="0" smtClean="0"/>
              <a:t>!&lt;/</a:t>
            </a:r>
            <a:r>
              <a:rPr lang="en-US" dirty="0"/>
              <a:t>font&gt;</a:t>
            </a:r>
          </a:p>
          <a:p>
            <a:r>
              <a:rPr lang="en-US" dirty="0"/>
              <a:t>&lt;font size="2" color="blue</a:t>
            </a:r>
            <a:r>
              <a:rPr lang="en-US" dirty="0" smtClean="0"/>
              <a:t>"&gt;</a:t>
            </a:r>
            <a:r>
              <a:rPr lang="en-US" dirty="0" err="1" smtClean="0"/>
              <a:t>Öylesine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metin</a:t>
            </a:r>
            <a:r>
              <a:rPr lang="en-US" dirty="0" smtClean="0"/>
              <a:t>!&lt;/</a:t>
            </a:r>
            <a:r>
              <a:rPr lang="en-US" dirty="0"/>
              <a:t>font&gt;</a:t>
            </a:r>
          </a:p>
          <a:p>
            <a:r>
              <a:rPr lang="en-US" dirty="0"/>
              <a:t>&lt;font face="</a:t>
            </a:r>
            <a:r>
              <a:rPr lang="en-US" dirty="0" err="1"/>
              <a:t>verdana</a:t>
            </a:r>
            <a:r>
              <a:rPr lang="en-US" dirty="0"/>
              <a:t>" color="green</a:t>
            </a:r>
            <a:r>
              <a:rPr lang="en-US" dirty="0" smtClean="0"/>
              <a:t>"&gt;</a:t>
            </a:r>
            <a:r>
              <a:rPr lang="en-US" dirty="0" err="1" smtClean="0"/>
              <a:t>Öylesine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metin</a:t>
            </a:r>
            <a:r>
              <a:rPr lang="en-US" dirty="0" smtClean="0"/>
              <a:t>!&lt;/</a:t>
            </a:r>
            <a:r>
              <a:rPr lang="en-US" dirty="0"/>
              <a:t>font</a:t>
            </a:r>
            <a:r>
              <a:rPr lang="en-US" dirty="0" smtClean="0"/>
              <a:t>&gt;</a:t>
            </a:r>
            <a:endParaRPr lang="tr-TR" dirty="0" smtClean="0"/>
          </a:p>
          <a:p>
            <a:r>
              <a:rPr lang="tr-TR" dirty="0"/>
              <a:t>&lt;</a:t>
            </a:r>
            <a:r>
              <a:rPr lang="tr-TR" dirty="0" err="1" smtClean="0"/>
              <a:t>strong</a:t>
            </a:r>
            <a:r>
              <a:rPr lang="tr-TR" dirty="0" smtClean="0"/>
              <a:t>&gt;Vurgulanacak metin&lt;/</a:t>
            </a:r>
            <a:r>
              <a:rPr lang="tr-TR" dirty="0" err="1"/>
              <a:t>strong</a:t>
            </a:r>
            <a:r>
              <a:rPr lang="tr-TR" dirty="0"/>
              <a:t>&gt;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Metin ve Görünüm Etiketleri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="smiley.gif" alt="Smiley face" height="42" width="42</a:t>
            </a:r>
            <a:r>
              <a:rPr lang="en-US" dirty="0" smtClean="0"/>
              <a:t>"&gt;</a:t>
            </a:r>
            <a:endParaRPr lang="tr-TR" dirty="0" smtClean="0"/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/>
              <a:t>&lt;</a:t>
            </a:r>
            <a:r>
              <a:rPr lang="tr-TR" dirty="0" err="1"/>
              <a:t>img</a:t>
            </a:r>
            <a:r>
              <a:rPr lang="tr-TR" dirty="0"/>
              <a:t> </a:t>
            </a:r>
            <a:r>
              <a:rPr lang="tr-TR" dirty="0" err="1"/>
              <a:t>src</a:t>
            </a:r>
            <a:r>
              <a:rPr lang="tr-TR" dirty="0"/>
              <a:t>="planets.gif" </a:t>
            </a:r>
            <a:r>
              <a:rPr lang="tr-TR" dirty="0" err="1"/>
              <a:t>width</a:t>
            </a:r>
            <a:r>
              <a:rPr lang="tr-TR" dirty="0"/>
              <a:t>="145" </a:t>
            </a:r>
            <a:r>
              <a:rPr lang="tr-TR" dirty="0" err="1"/>
              <a:t>height</a:t>
            </a:r>
            <a:r>
              <a:rPr lang="tr-TR" dirty="0"/>
              <a:t>="126" alt="</a:t>
            </a:r>
            <a:r>
              <a:rPr lang="tr-TR" dirty="0" err="1"/>
              <a:t>Planets</a:t>
            </a:r>
            <a:r>
              <a:rPr lang="tr-TR" dirty="0"/>
              <a:t>" </a:t>
            </a:r>
            <a:r>
              <a:rPr lang="tr-TR" dirty="0" err="1"/>
              <a:t>usemap</a:t>
            </a:r>
            <a:r>
              <a:rPr lang="tr-TR" dirty="0"/>
              <a:t>="#</a:t>
            </a:r>
            <a:r>
              <a:rPr lang="tr-TR" dirty="0" err="1"/>
              <a:t>planetmap</a:t>
            </a:r>
            <a:r>
              <a:rPr lang="tr-TR" dirty="0"/>
              <a:t>"&gt;</a:t>
            </a:r>
          </a:p>
          <a:p>
            <a:r>
              <a:rPr lang="tr-TR" dirty="0" smtClean="0"/>
              <a:t>&lt;</a:t>
            </a:r>
            <a:r>
              <a:rPr lang="tr-TR" dirty="0" err="1"/>
              <a:t>map</a:t>
            </a:r>
            <a:r>
              <a:rPr lang="tr-TR" dirty="0"/>
              <a:t> name="</a:t>
            </a:r>
            <a:r>
              <a:rPr lang="tr-TR" dirty="0" err="1"/>
              <a:t>planetmap</a:t>
            </a:r>
            <a:r>
              <a:rPr lang="tr-TR" dirty="0"/>
              <a:t>"&gt;</a:t>
            </a:r>
          </a:p>
          <a:p>
            <a:r>
              <a:rPr lang="tr-TR" dirty="0"/>
              <a:t>  &lt;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shape</a:t>
            </a:r>
            <a:r>
              <a:rPr lang="tr-TR" dirty="0"/>
              <a:t>="</a:t>
            </a:r>
            <a:r>
              <a:rPr lang="tr-TR" dirty="0" err="1"/>
              <a:t>rect</a:t>
            </a:r>
            <a:r>
              <a:rPr lang="tr-TR" dirty="0"/>
              <a:t>" </a:t>
            </a:r>
            <a:r>
              <a:rPr lang="tr-TR" dirty="0" err="1"/>
              <a:t>coords</a:t>
            </a:r>
            <a:r>
              <a:rPr lang="tr-TR" dirty="0"/>
              <a:t>="0,0,82,126" </a:t>
            </a:r>
            <a:r>
              <a:rPr lang="tr-TR" dirty="0" err="1"/>
              <a:t>href</a:t>
            </a:r>
            <a:r>
              <a:rPr lang="tr-TR" dirty="0"/>
              <a:t>="sun.htm" alt="Sun"&gt;</a:t>
            </a:r>
          </a:p>
          <a:p>
            <a:r>
              <a:rPr lang="tr-TR" dirty="0"/>
              <a:t>  &lt;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shape</a:t>
            </a:r>
            <a:r>
              <a:rPr lang="tr-TR" dirty="0"/>
              <a:t>="</a:t>
            </a:r>
            <a:r>
              <a:rPr lang="tr-TR" dirty="0" err="1"/>
              <a:t>circle</a:t>
            </a:r>
            <a:r>
              <a:rPr lang="tr-TR" dirty="0"/>
              <a:t>" </a:t>
            </a:r>
            <a:r>
              <a:rPr lang="tr-TR" dirty="0" err="1"/>
              <a:t>coords</a:t>
            </a:r>
            <a:r>
              <a:rPr lang="tr-TR" dirty="0"/>
              <a:t>="90,58,3" </a:t>
            </a:r>
            <a:r>
              <a:rPr lang="tr-TR" dirty="0" err="1"/>
              <a:t>href</a:t>
            </a:r>
            <a:r>
              <a:rPr lang="tr-TR" dirty="0"/>
              <a:t>="mercur.htm" alt="</a:t>
            </a:r>
            <a:r>
              <a:rPr lang="tr-TR" dirty="0" err="1"/>
              <a:t>Mercury</a:t>
            </a:r>
            <a:r>
              <a:rPr lang="tr-TR" dirty="0"/>
              <a:t>"&gt;</a:t>
            </a:r>
          </a:p>
          <a:p>
            <a:r>
              <a:rPr lang="tr-TR" dirty="0"/>
              <a:t>  &lt;</a:t>
            </a:r>
            <a:r>
              <a:rPr lang="tr-TR" dirty="0" err="1"/>
              <a:t>area</a:t>
            </a:r>
            <a:r>
              <a:rPr lang="tr-TR" dirty="0"/>
              <a:t> </a:t>
            </a:r>
            <a:r>
              <a:rPr lang="tr-TR" dirty="0" err="1"/>
              <a:t>shape</a:t>
            </a:r>
            <a:r>
              <a:rPr lang="tr-TR" dirty="0"/>
              <a:t>="</a:t>
            </a:r>
            <a:r>
              <a:rPr lang="tr-TR" dirty="0" err="1"/>
              <a:t>circle</a:t>
            </a:r>
            <a:r>
              <a:rPr lang="tr-TR" dirty="0"/>
              <a:t>" </a:t>
            </a:r>
            <a:r>
              <a:rPr lang="tr-TR" dirty="0" err="1"/>
              <a:t>coords</a:t>
            </a:r>
            <a:r>
              <a:rPr lang="tr-TR" dirty="0"/>
              <a:t>="124,58,8" </a:t>
            </a:r>
            <a:r>
              <a:rPr lang="tr-TR" dirty="0" err="1"/>
              <a:t>href</a:t>
            </a:r>
            <a:r>
              <a:rPr lang="tr-TR" dirty="0"/>
              <a:t>="venus.htm" alt="</a:t>
            </a:r>
            <a:r>
              <a:rPr lang="tr-TR" dirty="0" err="1"/>
              <a:t>Venus</a:t>
            </a:r>
            <a:r>
              <a:rPr lang="tr-TR" dirty="0"/>
              <a:t>"&gt;</a:t>
            </a:r>
          </a:p>
          <a:p>
            <a:r>
              <a:rPr lang="tr-TR" dirty="0"/>
              <a:t>&lt;/</a:t>
            </a:r>
            <a:r>
              <a:rPr lang="tr-TR" dirty="0" err="1"/>
              <a:t>map</a:t>
            </a:r>
            <a:r>
              <a:rPr lang="tr-TR" dirty="0"/>
              <a:t>&gt;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1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Bağlantı (Köprü) </a:t>
            </a:r>
            <a:r>
              <a:rPr lang="tr-TR" dirty="0" smtClean="0"/>
              <a:t>Oluşturma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&lt;a </a:t>
            </a:r>
            <a:r>
              <a:rPr lang="tr-TR" dirty="0" err="1"/>
              <a:t>href</a:t>
            </a:r>
            <a:r>
              <a:rPr lang="tr-TR" dirty="0"/>
              <a:t>="URL</a:t>
            </a:r>
            <a:r>
              <a:rPr lang="tr-TR" dirty="0" smtClean="0"/>
              <a:t>"&gt;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="#top</a:t>
            </a:r>
            <a:r>
              <a:rPr lang="en-US" dirty="0" smtClean="0"/>
              <a:t>"&gt;</a:t>
            </a:r>
            <a:r>
              <a:rPr lang="tr-TR" dirty="0" smtClean="0"/>
              <a:t>Yukarı git</a:t>
            </a:r>
            <a:r>
              <a:rPr lang="en-US" dirty="0" smtClean="0"/>
              <a:t>&lt;/</a:t>
            </a:r>
            <a:r>
              <a:rPr lang="en-US" dirty="0"/>
              <a:t>a</a:t>
            </a:r>
            <a:r>
              <a:rPr lang="en-US" dirty="0" smtClean="0"/>
              <a:t>&gt;</a:t>
            </a:r>
            <a:endParaRPr lang="tr-TR" dirty="0" smtClean="0"/>
          </a:p>
          <a:p>
            <a:r>
              <a:rPr lang="tr-TR" dirty="0"/>
              <a:t>&lt;a </a:t>
            </a:r>
            <a:r>
              <a:rPr lang="tr-TR" dirty="0" err="1"/>
              <a:t>href</a:t>
            </a:r>
            <a:r>
              <a:rPr lang="tr-TR" dirty="0"/>
              <a:t>="</a:t>
            </a:r>
            <a:r>
              <a:rPr lang="tr-TR" dirty="0" smtClean="0"/>
              <a:t>mailto:ufuktanyeri@ankara.edu.tr?Subject=Merhaba"&gt;E-posta gönder!&lt;/</a:t>
            </a:r>
            <a:r>
              <a:rPr lang="tr-TR" dirty="0"/>
              <a:t>a</a:t>
            </a:r>
            <a:r>
              <a:rPr lang="tr-TR" dirty="0" smtClean="0"/>
              <a:t>&gt;</a:t>
            </a:r>
          </a:p>
          <a:p>
            <a:r>
              <a:rPr lang="tr-TR" dirty="0"/>
              <a:t>&lt;a </a:t>
            </a:r>
            <a:r>
              <a:rPr lang="tr-TR" dirty="0" err="1"/>
              <a:t>href</a:t>
            </a:r>
            <a:r>
              <a:rPr lang="tr-TR" dirty="0"/>
              <a:t>="mailto:ufuktanyeri@ankara.edu.tr?cc=m.kilicaslan@ankara.edu.tr&amp;bcc=yakisirburcu@hotmail.com</a:t>
            </a:r>
          </a:p>
          <a:p>
            <a:r>
              <a:rPr lang="tr-TR" dirty="0"/>
              <a:t>&amp;</a:t>
            </a:r>
            <a:r>
              <a:rPr lang="tr-TR" dirty="0" err="1"/>
              <a:t>subject</a:t>
            </a:r>
            <a:r>
              <a:rPr lang="tr-TR" dirty="0"/>
              <a:t>=</a:t>
            </a:r>
            <a:r>
              <a:rPr lang="tr-TR" dirty="0" err="1"/>
              <a:t>Toplantı&amp;body</a:t>
            </a:r>
            <a:r>
              <a:rPr lang="tr-TR" dirty="0"/>
              <a:t>=Acilen%20toplantı%20yapmamız%20%20gerekli!"&gt; E-posta gönder!&lt;/a&gt;</a:t>
            </a:r>
          </a:p>
        </p:txBody>
      </p:sp>
    </p:spTree>
    <p:extLst>
      <p:ext uri="{BB962C8B-B14F-4D97-AF65-F5344CB8AC3E}">
        <p14:creationId xmlns:p14="http://schemas.microsoft.com/office/powerpoint/2010/main" val="315696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Adınıza kayıtlı e-posta adresinden, </a:t>
            </a:r>
            <a:r>
              <a:rPr lang="tr-TR" dirty="0" err="1" smtClean="0">
                <a:hlinkClick r:id="rId2"/>
              </a:rPr>
              <a:t>ufuktanyeri@ankara.edu.tr’e</a:t>
            </a:r>
            <a:r>
              <a:rPr lang="tr-TR" dirty="0" smtClean="0"/>
              <a:t> adresine, konusu «proje hakkında» olan ve herhangi bir arkadaşınızın adresine de kopyasını gönderen, </a:t>
            </a:r>
            <a:r>
              <a:rPr lang="tr-TR" dirty="0" smtClean="0"/>
              <a:t>konu olarak </a:t>
            </a:r>
            <a:r>
              <a:rPr lang="tr-TR" dirty="0" smtClean="0"/>
              <a:t>da proje konusu önerisi yazdığınız bir bağlantı yazınız.</a:t>
            </a:r>
          </a:p>
          <a:p>
            <a:r>
              <a:rPr lang="tr-TR" dirty="0" smtClean="0"/>
              <a:t>Yazdığınız bağlantı, «E-posta gönder» metnine bağlansın.</a:t>
            </a:r>
          </a:p>
          <a:p>
            <a:r>
              <a:rPr lang="tr-TR" dirty="0" smtClean="0"/>
              <a:t>E-posta gönder yazısının </a:t>
            </a:r>
            <a:r>
              <a:rPr lang="tr-TR" dirty="0" err="1" smtClean="0"/>
              <a:t>font’u</a:t>
            </a:r>
            <a:r>
              <a:rPr lang="tr-TR" dirty="0" smtClean="0"/>
              <a:t> </a:t>
            </a:r>
            <a:r>
              <a:rPr lang="tr-TR" dirty="0" err="1" smtClean="0"/>
              <a:t>verdana</a:t>
            </a:r>
            <a:r>
              <a:rPr lang="tr-TR" dirty="0" smtClean="0"/>
              <a:t> rengi mavi olsun.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70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Alıştırmanın Çözümü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&lt;!DOCTYPE 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&lt;html&gt;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&lt;a </a:t>
            </a:r>
            <a:r>
              <a:rPr lang="tr-TR" dirty="0" err="1"/>
              <a:t>href</a:t>
            </a:r>
            <a:r>
              <a:rPr lang="tr-TR" dirty="0"/>
              <a:t>="mailto:ufuktanyeri@ankara.edu.tr</a:t>
            </a:r>
            <a:r>
              <a:rPr lang="tr-TR" dirty="0" smtClean="0"/>
              <a:t>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hlinkClick r:id="rId2"/>
              </a:rPr>
              <a:t>cc=m.kilicaslan@ankara.edu.tr</a:t>
            </a:r>
            <a:endParaRPr lang="tr-TR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&amp;</a:t>
            </a:r>
            <a:r>
              <a:rPr lang="tr-TR" dirty="0" err="1" smtClean="0"/>
              <a:t>subject</a:t>
            </a:r>
            <a:r>
              <a:rPr lang="tr-TR" dirty="0" smtClean="0"/>
              <a:t>=proje%20konusu%20önerisi"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/>
              <a:t>target</a:t>
            </a:r>
            <a:r>
              <a:rPr lang="tr-TR" dirty="0"/>
              <a:t>="_top</a:t>
            </a:r>
            <a:r>
              <a:rPr lang="tr-TR" dirty="0" smtClean="0"/>
              <a:t>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&lt;</a:t>
            </a:r>
            <a:r>
              <a:rPr lang="tr-TR" dirty="0"/>
              <a:t>font </a:t>
            </a:r>
            <a:r>
              <a:rPr lang="tr-TR" dirty="0" err="1"/>
              <a:t>face</a:t>
            </a:r>
            <a:r>
              <a:rPr lang="tr-TR" dirty="0"/>
              <a:t>="</a:t>
            </a:r>
            <a:r>
              <a:rPr lang="tr-TR" dirty="0" err="1"/>
              <a:t>verdana</a:t>
            </a:r>
            <a:r>
              <a:rPr lang="tr-TR" dirty="0"/>
              <a:t>" </a:t>
            </a:r>
            <a:r>
              <a:rPr lang="tr-TR" dirty="0" err="1"/>
              <a:t>color</a:t>
            </a:r>
            <a:r>
              <a:rPr lang="tr-TR" dirty="0"/>
              <a:t>="</a:t>
            </a:r>
            <a:r>
              <a:rPr lang="tr-TR" dirty="0" err="1"/>
              <a:t>blue</a:t>
            </a:r>
            <a:r>
              <a:rPr lang="tr-TR" dirty="0"/>
              <a:t>"&gt;E-posta gönder&lt;/font</a:t>
            </a:r>
            <a:r>
              <a:rPr lang="tr-TR" dirty="0" smtClean="0"/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&lt;/</a:t>
            </a:r>
            <a:r>
              <a:rPr lang="tr-TR" dirty="0"/>
              <a:t>a&gt;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366325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14 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www.w3schools.com/tags/ref_byfunc.asp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HTML5 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/>
              <a:t>Erişim Tarihi 14 Kasım</a:t>
            </a:r>
            <a:r>
              <a:rPr lang="en-US" dirty="0"/>
              <a:t> 2017, </a:t>
            </a:r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www.w3schools.com/tags/att_a_href.asp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277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</TotalTime>
  <Words>420</Words>
  <Application>Microsoft Office PowerPoint</Application>
  <PresentationFormat>Geniş ekran</PresentationFormat>
  <Paragraphs>50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Calibri</vt:lpstr>
      <vt:lpstr>Times New Roman</vt:lpstr>
      <vt:lpstr>Geçmişe bakış</vt:lpstr>
      <vt:lpstr>Metin ve Görünüm Etiketleri Bağlantı (Köprü) Oluşturma</vt:lpstr>
      <vt:lpstr>Metin ve Görünüm Etiketleri [1]</vt:lpstr>
      <vt:lpstr>Metin ve Görünüm Etiketleri [1]</vt:lpstr>
      <vt:lpstr>Bağlantı (Köprü) Oluşturma [2]</vt:lpstr>
      <vt:lpstr>Alıştırma</vt:lpstr>
      <vt:lpstr>Alıştırmanın Çözümü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17</cp:revision>
  <dcterms:created xsi:type="dcterms:W3CDTF">2017-11-14T11:12:27Z</dcterms:created>
  <dcterms:modified xsi:type="dcterms:W3CDTF">2017-11-14T21:29:44Z</dcterms:modified>
</cp:coreProperties>
</file>