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5.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C.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Delaney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-Tohum ve Toprak-4. Köyün İçerisi ve Dışarısı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Carol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Delaney</a:t>
            </a:r>
            <a:r>
              <a:rPr lang="tr-TR" sz="2400" dirty="0">
                <a:latin typeface="Bell MT" pitchFamily="18" charset="0"/>
              </a:rPr>
              <a:t> (2001). </a:t>
            </a:r>
            <a:r>
              <a:rPr lang="tr-TR" sz="2400" i="1" dirty="0">
                <a:latin typeface="Bell MT" pitchFamily="18" charset="0"/>
              </a:rPr>
              <a:t>Tohum ve Toprak: Türk Köy Toplumunda Cinsiyet ve Kozmoloji.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4. Köyün İçerisi ve Dışarısı</a:t>
            </a:r>
            <a:r>
              <a:rPr lang="tr-TR" sz="2400" dirty="0">
                <a:latin typeface="Bell MT" pitchFamily="18" charset="0"/>
              </a:rPr>
              <a:t> 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</a:t>
            </a:r>
            <a:r>
              <a:rPr lang="tr-TR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Beşinci hafta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konular: insanların temel bir toplumsal sınıflama ile düşündükleri ve hareket ettikleri fikri: kim içeride-kim dışarıdadır, kim bizdendir-kim bizden değildir; içermenin farklı mekânsal düzeyleri: ülkeden veya milletten köye ve hatta haneye; içeriyi </a:t>
            </a:r>
            <a:r>
              <a:rPr lang="tr-TR" sz="2400">
                <a:latin typeface="Bell MT" pitchFamily="18" charset="0"/>
              </a:rPr>
              <a:t>denetleme ve dışarıdan </a:t>
            </a:r>
            <a:r>
              <a:rPr lang="tr-TR" sz="2400" dirty="0">
                <a:latin typeface="Bell MT" pitchFamily="18" charset="0"/>
              </a:rPr>
              <a:t>sakınma</a:t>
            </a:r>
          </a:p>
          <a:p>
            <a:r>
              <a:rPr lang="tr-TR" sz="2400" dirty="0">
                <a:latin typeface="Bell MT" pitchFamily="18" charset="0"/>
              </a:rPr>
              <a:t>Dışarıyı işaretlemenin yolları ve simgeleri; tek Tanrılı yaratılış kozmolojisi ile laikliğin çatışan içerme ve dışarda bırakma pratikleri</a:t>
            </a:r>
          </a:p>
          <a:p>
            <a:r>
              <a:rPr lang="tr-TR" sz="2400" dirty="0">
                <a:latin typeface="Bell MT" pitchFamily="18" charset="0"/>
              </a:rPr>
              <a:t>Göstergebilimsel (semiyotik) analizin eleştirisi.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375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5. hafta</vt:lpstr>
      <vt:lpstr>5. hafta</vt:lpstr>
      <vt:lpstr>5. hafta</vt:lpstr>
      <vt:lpstr>5. hafta</vt:lpstr>
      <vt:lpstr>5.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21</cp:revision>
  <dcterms:created xsi:type="dcterms:W3CDTF">2018-05-08T13:48:36Z</dcterms:created>
  <dcterms:modified xsi:type="dcterms:W3CDTF">2018-06-10T13:00:48Z</dcterms:modified>
</cp:coreProperties>
</file>