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19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41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5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2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44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6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23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50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9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81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87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99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Ağaç </a:t>
            </a:r>
            <a:r>
              <a:rPr lang="tr-TR" dirty="0" err="1"/>
              <a:t>Baskıresim</a:t>
            </a:r>
            <a:r>
              <a:rPr lang="tr-TR" dirty="0"/>
              <a:t> Eksiltme Yöntemiyle Baskı Alma (üçüncü renk)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068D94-2B2A-D797-6F8A-72F29FDA1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2DF278-F922-85F8-C61F-32411446C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Kalıba üçüncü rengin verilebilmesi için ise, kağıda kırmızı basılan bölgeler, ağaç üzerinden oyulup çıkarılır.</a:t>
            </a:r>
          </a:p>
        </p:txBody>
      </p:sp>
    </p:spTree>
    <p:extLst>
      <p:ext uri="{BB962C8B-B14F-4D97-AF65-F5344CB8AC3E}">
        <p14:creationId xmlns:p14="http://schemas.microsoft.com/office/powerpoint/2010/main" val="249881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B112D0-B866-314D-9E5D-5D24BFAC7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AF57D5-FB92-5003-C80E-7B101A391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Daha sonra üçüncü renk (örneğin mavi) kalıba merdane yardımıyla verilir.</a:t>
            </a:r>
          </a:p>
        </p:txBody>
      </p:sp>
    </p:spTree>
    <p:extLst>
      <p:ext uri="{BB962C8B-B14F-4D97-AF65-F5344CB8AC3E}">
        <p14:creationId xmlns:p14="http://schemas.microsoft.com/office/powerpoint/2010/main" val="150223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C035AF-CC14-69EF-FE58-ABCEEF63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46B1A5-7F43-1ADD-00FE-D23B1DF97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Daha önce renklerin üst üste basıldığı </a:t>
            </a:r>
            <a:r>
              <a:rPr lang="tr-TR" dirty="0" err="1"/>
              <a:t>baskıresimlere</a:t>
            </a:r>
            <a:r>
              <a:rPr lang="tr-TR" dirty="0"/>
              <a:t> mavi renk aktarılır.</a:t>
            </a:r>
          </a:p>
          <a:p>
            <a:r>
              <a:rPr lang="tr-TR" dirty="0"/>
              <a:t>Böylelikle beyaz renkle birlikte aslında 4 </a:t>
            </a:r>
            <a:r>
              <a:rPr lang="tr-TR" dirty="0" err="1"/>
              <a:t>renki</a:t>
            </a:r>
            <a:r>
              <a:rPr lang="tr-TR" dirty="0"/>
              <a:t> bir </a:t>
            </a:r>
            <a:r>
              <a:rPr lang="tr-TR" dirty="0" err="1"/>
              <a:t>baskıresim</a:t>
            </a:r>
            <a:r>
              <a:rPr lang="tr-TR" dirty="0"/>
              <a:t> elde </a:t>
            </a:r>
            <a:r>
              <a:rPr lang="tr-TR"/>
              <a:t>edilmiş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39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747713"/>
            <a:ext cx="7143750" cy="536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757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0808"/>
            <a:ext cx="6922994" cy="426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040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64</Words>
  <Application>Microsoft Office PowerPoint</Application>
  <PresentationFormat>Ekran Gösterisi (4:3)</PresentationFormat>
  <Paragraphs>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Ağaç Baskıresim Eksiltme Yöntemiyle Baskı Alma (üçüncü renk)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Linol Baskıresim için Kalıba Tasarım Aktarma ve Oyma</dc:title>
  <dc:creator>Asus</dc:creator>
  <cp:lastModifiedBy>User</cp:lastModifiedBy>
  <cp:revision>8</cp:revision>
  <dcterms:created xsi:type="dcterms:W3CDTF">2020-05-09T13:47:34Z</dcterms:created>
  <dcterms:modified xsi:type="dcterms:W3CDTF">2022-08-07T19:15:33Z</dcterms:modified>
</cp:coreProperties>
</file>