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345" r:id="rId2"/>
    <p:sldId id="326" r:id="rId3"/>
    <p:sldId id="256" r:id="rId4"/>
    <p:sldId id="315" r:id="rId5"/>
    <p:sldId id="324" r:id="rId6"/>
    <p:sldId id="258" r:id="rId7"/>
    <p:sldId id="327" r:id="rId8"/>
    <p:sldId id="328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5"/>
  </p:normalViewPr>
  <p:slideViewPr>
    <p:cSldViewPr snapToGrid="0" snapToObjects="1">
      <p:cViewPr varScale="1">
        <p:scale>
          <a:sx n="108" d="100"/>
          <a:sy n="108" d="100"/>
        </p:scale>
        <p:origin x="7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9EC9C9-644D-764F-BF38-CB4B77CC8CEF}" type="datetimeFigureOut">
              <a:rPr lang="tr-TR" smtClean="0"/>
              <a:t>1.04.2018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3F25A-882E-804A-8F62-1119C5A21F6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689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7">
            <a:extLst>
              <a:ext uri="{FF2B5EF4-FFF2-40B4-BE49-F238E27FC236}">
                <a16:creationId xmlns:a16="http://schemas.microsoft.com/office/drawing/2014/main" id="{C38AD560-7988-D943-B64F-5822CE9A89D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399A6D3-8D5B-C74B-BBB1-C1ED1FCF6659}" type="slidenum">
              <a:rPr kumimoji="0" lang="tr-TR" altLang="tr-T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tr-TR" altLang="tr-TR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19811" name="Rectangle 2">
            <a:extLst>
              <a:ext uri="{FF2B5EF4-FFF2-40B4-BE49-F238E27FC236}">
                <a16:creationId xmlns:a16="http://schemas.microsoft.com/office/drawing/2014/main" id="{C0B67784-36B3-9A44-80A3-AA2786E3C288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2" name="Rectangle 3">
            <a:extLst>
              <a:ext uri="{FF2B5EF4-FFF2-40B4-BE49-F238E27FC236}">
                <a16:creationId xmlns:a16="http://schemas.microsoft.com/office/drawing/2014/main" id="{EF2585CE-A516-2C42-A011-C47A4FAB9D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tr-TR" altLang="tr-TR">
                <a:latin typeface="Arial" panose="020B0604020202020204" pitchFamily="34" charset="0"/>
              </a:rPr>
              <a:t>uuuuuuuuuuuuuuuuuuuuuuuu</a:t>
            </a:r>
          </a:p>
        </p:txBody>
      </p:sp>
    </p:spTree>
    <p:extLst>
      <p:ext uri="{BB962C8B-B14F-4D97-AF65-F5344CB8AC3E}">
        <p14:creationId xmlns:p14="http://schemas.microsoft.com/office/powerpoint/2010/main" val="28161188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729DB43B-ED79-E548-BAB6-8CC67B923478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5" name="Freeform 3">
              <a:extLst>
                <a:ext uri="{FF2B5EF4-FFF2-40B4-BE49-F238E27FC236}">
                  <a16:creationId xmlns:a16="http://schemas.microsoft.com/office/drawing/2014/main" id="{F32F81C1-61AB-2344-A09F-54D9856F4D3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6" name="Freeform 4">
              <a:extLst>
                <a:ext uri="{FF2B5EF4-FFF2-40B4-BE49-F238E27FC236}">
                  <a16:creationId xmlns:a16="http://schemas.microsoft.com/office/drawing/2014/main" id="{CA077086-15F1-CF46-9F03-37C043391F1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7" name="Freeform 5">
              <a:extLst>
                <a:ext uri="{FF2B5EF4-FFF2-40B4-BE49-F238E27FC236}">
                  <a16:creationId xmlns:a16="http://schemas.microsoft.com/office/drawing/2014/main" id="{0F97CC40-09A9-F84A-8E29-EFAED2B792C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031D3DEE-0F37-9E4A-975F-53EF5B73C6E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9" name="Freeform 7">
              <a:extLst>
                <a:ext uri="{FF2B5EF4-FFF2-40B4-BE49-F238E27FC236}">
                  <a16:creationId xmlns:a16="http://schemas.microsoft.com/office/drawing/2014/main" id="{B554CA6D-09CC-CC46-ACE3-F63CA2F48E7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0" name="Freeform 8">
              <a:extLst>
                <a:ext uri="{FF2B5EF4-FFF2-40B4-BE49-F238E27FC236}">
                  <a16:creationId xmlns:a16="http://schemas.microsoft.com/office/drawing/2014/main" id="{F8728AD3-2B50-0744-B03F-2BC7CBDC4BB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1" name="Freeform 9">
              <a:extLst>
                <a:ext uri="{FF2B5EF4-FFF2-40B4-BE49-F238E27FC236}">
                  <a16:creationId xmlns:a16="http://schemas.microsoft.com/office/drawing/2014/main" id="{8DAA22F9-1587-5F4D-AD21-DC273B1F133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2" name="Freeform 10">
              <a:extLst>
                <a:ext uri="{FF2B5EF4-FFF2-40B4-BE49-F238E27FC236}">
                  <a16:creationId xmlns:a16="http://schemas.microsoft.com/office/drawing/2014/main" id="{70A9B4CF-3116-8041-A4E2-2D1368DFCBFA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3" name="Freeform 11">
              <a:extLst>
                <a:ext uri="{FF2B5EF4-FFF2-40B4-BE49-F238E27FC236}">
                  <a16:creationId xmlns:a16="http://schemas.microsoft.com/office/drawing/2014/main" id="{5BF47F22-9199-C347-9E31-719A6A24EB3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A047ABF1-EA13-F044-B679-83218E4514C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5" name="Rectangle 13">
              <a:extLst>
                <a:ext uri="{FF2B5EF4-FFF2-40B4-BE49-F238E27FC236}">
                  <a16:creationId xmlns:a16="http://schemas.microsoft.com/office/drawing/2014/main" id="{27AF724D-3F2B-904C-BBFC-D8FEB6A39DE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16" name="Rectangle 14">
              <a:extLst>
                <a:ext uri="{FF2B5EF4-FFF2-40B4-BE49-F238E27FC236}">
                  <a16:creationId xmlns:a16="http://schemas.microsoft.com/office/drawing/2014/main" id="{A4EC678A-C546-A24E-924D-7608AD7FCE4C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17" name="Group 15">
              <a:extLst>
                <a:ext uri="{FF2B5EF4-FFF2-40B4-BE49-F238E27FC236}">
                  <a16:creationId xmlns:a16="http://schemas.microsoft.com/office/drawing/2014/main" id="{651B7A8F-43A2-0D4D-A11C-98BB622EAB5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18" name="Freeform 16">
                <a:extLst>
                  <a:ext uri="{FF2B5EF4-FFF2-40B4-BE49-F238E27FC236}">
                    <a16:creationId xmlns:a16="http://schemas.microsoft.com/office/drawing/2014/main" id="{46B2C7E7-5FF2-744E-AD2A-871C8AA53D6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19" name="Freeform 17">
                <a:extLst>
                  <a:ext uri="{FF2B5EF4-FFF2-40B4-BE49-F238E27FC236}">
                    <a16:creationId xmlns:a16="http://schemas.microsoft.com/office/drawing/2014/main" id="{4B8DE01D-25B0-014F-8F20-854662CDFB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0" name="Freeform 18">
                <a:extLst>
                  <a:ext uri="{FF2B5EF4-FFF2-40B4-BE49-F238E27FC236}">
                    <a16:creationId xmlns:a16="http://schemas.microsoft.com/office/drawing/2014/main" id="{BFF84B7C-9F4B-2442-BA92-D35D18BD713F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1" name="Freeform 19">
                <a:extLst>
                  <a:ext uri="{FF2B5EF4-FFF2-40B4-BE49-F238E27FC236}">
                    <a16:creationId xmlns:a16="http://schemas.microsoft.com/office/drawing/2014/main" id="{0F7CF833-7723-6243-9D40-DB065A0FC3C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2" name="Freeform 20">
                <a:extLst>
                  <a:ext uri="{FF2B5EF4-FFF2-40B4-BE49-F238E27FC236}">
                    <a16:creationId xmlns:a16="http://schemas.microsoft.com/office/drawing/2014/main" id="{D4E1CA2E-E53B-EB42-BE8A-8264779130F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3" name="Freeform 21">
                <a:extLst>
                  <a:ext uri="{FF2B5EF4-FFF2-40B4-BE49-F238E27FC236}">
                    <a16:creationId xmlns:a16="http://schemas.microsoft.com/office/drawing/2014/main" id="{41EE310A-A408-CC43-9559-36EE489D2B2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4" name="Freeform 22">
                <a:extLst>
                  <a:ext uri="{FF2B5EF4-FFF2-40B4-BE49-F238E27FC236}">
                    <a16:creationId xmlns:a16="http://schemas.microsoft.com/office/drawing/2014/main" id="{F9AD49F3-CA37-0841-8FD8-E162BB8860C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5" name="Freeform 23">
                <a:extLst>
                  <a:ext uri="{FF2B5EF4-FFF2-40B4-BE49-F238E27FC236}">
                    <a16:creationId xmlns:a16="http://schemas.microsoft.com/office/drawing/2014/main" id="{A884B923-45B2-7841-9922-54720A158E60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6" name="Freeform 24">
                <a:extLst>
                  <a:ext uri="{FF2B5EF4-FFF2-40B4-BE49-F238E27FC236}">
                    <a16:creationId xmlns:a16="http://schemas.microsoft.com/office/drawing/2014/main" id="{582D636A-FF5C-EF4B-B153-C4A546549F3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7" name="Freeform 25">
                <a:extLst>
                  <a:ext uri="{FF2B5EF4-FFF2-40B4-BE49-F238E27FC236}">
                    <a16:creationId xmlns:a16="http://schemas.microsoft.com/office/drawing/2014/main" id="{80E3FFF8-EA7A-FE47-8B1B-EC673A354F1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8" name="Freeform 26">
                <a:extLst>
                  <a:ext uri="{FF2B5EF4-FFF2-40B4-BE49-F238E27FC236}">
                    <a16:creationId xmlns:a16="http://schemas.microsoft.com/office/drawing/2014/main" id="{AC827BE0-65CF-C542-B2BC-C087F6DD4E54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29" name="Freeform 27">
                <a:extLst>
                  <a:ext uri="{FF2B5EF4-FFF2-40B4-BE49-F238E27FC236}">
                    <a16:creationId xmlns:a16="http://schemas.microsoft.com/office/drawing/2014/main" id="{6B42C2B2-0401-C64F-AFCF-00335CBDDD3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0" name="Freeform 28">
                <a:extLst>
                  <a:ext uri="{FF2B5EF4-FFF2-40B4-BE49-F238E27FC236}">
                    <a16:creationId xmlns:a16="http://schemas.microsoft.com/office/drawing/2014/main" id="{6D6A1623-894E-BC4A-BD94-D5D9D82045E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1" name="Freeform 29">
                <a:extLst>
                  <a:ext uri="{FF2B5EF4-FFF2-40B4-BE49-F238E27FC236}">
                    <a16:creationId xmlns:a16="http://schemas.microsoft.com/office/drawing/2014/main" id="{270A6F98-EC24-4C43-9A41-4CF5CEB614A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2" name="Freeform 30">
                <a:extLst>
                  <a:ext uri="{FF2B5EF4-FFF2-40B4-BE49-F238E27FC236}">
                    <a16:creationId xmlns:a16="http://schemas.microsoft.com/office/drawing/2014/main" id="{12B707F7-6193-5F47-852C-E5F4FF0E880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3" name="Freeform 31">
                <a:extLst>
                  <a:ext uri="{FF2B5EF4-FFF2-40B4-BE49-F238E27FC236}">
                    <a16:creationId xmlns:a16="http://schemas.microsoft.com/office/drawing/2014/main" id="{E42CADDA-56BA-394F-8BBF-BFE3BB7875D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4" name="Freeform 32">
                <a:extLst>
                  <a:ext uri="{FF2B5EF4-FFF2-40B4-BE49-F238E27FC236}">
                    <a16:creationId xmlns:a16="http://schemas.microsoft.com/office/drawing/2014/main" id="{D5787532-864E-7A42-99DE-2C72ED58352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5" name="Freeform 33">
                <a:extLst>
                  <a:ext uri="{FF2B5EF4-FFF2-40B4-BE49-F238E27FC236}">
                    <a16:creationId xmlns:a16="http://schemas.microsoft.com/office/drawing/2014/main" id="{4CCFEB5C-2DA1-4244-947F-2F2915D5F80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6" name="Freeform 34">
                <a:extLst>
                  <a:ext uri="{FF2B5EF4-FFF2-40B4-BE49-F238E27FC236}">
                    <a16:creationId xmlns:a16="http://schemas.microsoft.com/office/drawing/2014/main" id="{0440E342-7A8D-B741-94FB-11C1240B04C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7" name="Freeform 35">
                <a:extLst>
                  <a:ext uri="{FF2B5EF4-FFF2-40B4-BE49-F238E27FC236}">
                    <a16:creationId xmlns:a16="http://schemas.microsoft.com/office/drawing/2014/main" id="{88D524BD-52E6-574E-9572-D0B8F580BDB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8" name="Freeform 36">
                <a:extLst>
                  <a:ext uri="{FF2B5EF4-FFF2-40B4-BE49-F238E27FC236}">
                    <a16:creationId xmlns:a16="http://schemas.microsoft.com/office/drawing/2014/main" id="{78B5FC49-9C09-6D40-81D0-E20A89E24179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39" name="Freeform 37">
                <a:extLst>
                  <a:ext uri="{FF2B5EF4-FFF2-40B4-BE49-F238E27FC236}">
                    <a16:creationId xmlns:a16="http://schemas.microsoft.com/office/drawing/2014/main" id="{684CC423-E134-2647-A560-532E6BD17C9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0" name="Freeform 38">
                <a:extLst>
                  <a:ext uri="{FF2B5EF4-FFF2-40B4-BE49-F238E27FC236}">
                    <a16:creationId xmlns:a16="http://schemas.microsoft.com/office/drawing/2014/main" id="{439BB446-B129-424B-9335-1C928FDE341C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1" name="Freeform 39">
                <a:extLst>
                  <a:ext uri="{FF2B5EF4-FFF2-40B4-BE49-F238E27FC236}">
                    <a16:creationId xmlns:a16="http://schemas.microsoft.com/office/drawing/2014/main" id="{A781CF7C-A997-CA44-9CDC-F18753C97E5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2" name="Freeform 40">
                <a:extLst>
                  <a:ext uri="{FF2B5EF4-FFF2-40B4-BE49-F238E27FC236}">
                    <a16:creationId xmlns:a16="http://schemas.microsoft.com/office/drawing/2014/main" id="{FD12BBD2-B5F4-3142-B2A0-417CA4B2C6C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8553" name="Rectangle 41"/>
          <p:cNvSpPr>
            <a:spLocks noGrp="1" noChangeArrowheads="1"/>
          </p:cNvSpPr>
          <p:nvPr>
            <p:ph type="ctrTitle"/>
          </p:nvPr>
        </p:nvSpPr>
        <p:spPr>
          <a:xfrm>
            <a:off x="914400" y="1447801"/>
            <a:ext cx="103632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Asıl başlık stili için tıklatın</a:t>
            </a:r>
          </a:p>
        </p:txBody>
      </p:sp>
      <p:sp>
        <p:nvSpPr>
          <p:cNvPr id="448554" name="Rectangle 4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203575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Asıl alt başlık stilini düzenlemek için tıklatın</a:t>
            </a:r>
          </a:p>
        </p:txBody>
      </p:sp>
      <p:sp>
        <p:nvSpPr>
          <p:cNvPr id="43" name="Rectangle 43">
            <a:extLst>
              <a:ext uri="{FF2B5EF4-FFF2-40B4-BE49-F238E27FC236}">
                <a16:creationId xmlns:a16="http://schemas.microsoft.com/office/drawing/2014/main" id="{A5B116F5-1290-574D-9FE6-092CB45964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" name="Rectangle 44">
            <a:extLst>
              <a:ext uri="{FF2B5EF4-FFF2-40B4-BE49-F238E27FC236}">
                <a16:creationId xmlns:a16="http://schemas.microsoft.com/office/drawing/2014/main" id="{2600289F-CEBD-404E-B803-379B382681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" name="Rectangle 45">
            <a:extLst>
              <a:ext uri="{FF2B5EF4-FFF2-40B4-BE49-F238E27FC236}">
                <a16:creationId xmlns:a16="http://schemas.microsoft.com/office/drawing/2014/main" id="{311D5964-60A2-D146-973F-1C496E30B3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7B7B8B03-BD30-A149-AF6C-434D99FB10C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195269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5C1D469B-2D2E-224D-AA56-314728EEE7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32911236-3C13-824E-8016-941D04DE69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1AE1ED07-1149-FD4E-8CEF-AA1FE417634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D552AE-A294-0149-9C2E-5453C5EADDD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18736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58751"/>
            <a:ext cx="2743200" cy="59721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58751"/>
            <a:ext cx="8026400" cy="59721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A00FC1B6-5DD0-EF48-843D-C864C72A40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C53F5723-5A3D-6948-B28F-CC8E7EDC29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29C9239F-BAF1-A547-BEFC-33B49E56E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B6C85C-91F7-1942-9FC5-A59E7D3D336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475055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9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half" idx="3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294702B9-BB02-6148-822F-D7DDD2E5BF6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A9EDEC1D-C10D-3E48-8401-1413AC69399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BB92EB26-962F-F74E-A483-EBB0F4FDA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528694-E49A-CA45-9E47-D41B5CD2708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60804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47D5D736-899B-7E4A-A2FA-8CF8D95491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ACF56C84-DE12-994C-9E76-6AE7896007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D0882F57-34C0-8A4E-A1BF-8AB5983AAB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B7CCEA-1D20-1A41-B565-5A0AC7E3968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8228298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1"/>
            <a:ext cx="5384800" cy="21891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41763"/>
            <a:ext cx="5384800" cy="21891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6" name="Rectangle 43">
            <a:extLst>
              <a:ext uri="{FF2B5EF4-FFF2-40B4-BE49-F238E27FC236}">
                <a16:creationId xmlns:a16="http://schemas.microsoft.com/office/drawing/2014/main" id="{735C5E1E-4F7E-9148-BAC7-44098EBE3D5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4">
            <a:extLst>
              <a:ext uri="{FF2B5EF4-FFF2-40B4-BE49-F238E27FC236}">
                <a16:creationId xmlns:a16="http://schemas.microsoft.com/office/drawing/2014/main" id="{2190CF25-48D5-484C-95D4-47C97E1CD7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5">
            <a:extLst>
              <a:ext uri="{FF2B5EF4-FFF2-40B4-BE49-F238E27FC236}">
                <a16:creationId xmlns:a16="http://schemas.microsoft.com/office/drawing/2014/main" id="{DE0906B8-FE0F-F14C-98DA-AC3723095D8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DFAD6A-FD06-2D47-A763-093C2B47BFF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30478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8750"/>
            <a:ext cx="10972800" cy="12588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587DF61C-8816-DD49-9D57-9A839E6D3C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6F062555-4251-5C41-B5A3-0EC4E4285A5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64789994-E61A-AD4A-ADE7-F5F3FED1BDE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3EB76D-C137-9F4A-9A81-A0BB90B1FF5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394716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158751"/>
            <a:ext cx="10972800" cy="5972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E8218706-7F4D-484C-B6BA-8ED058B162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5B0A23EB-0E07-EF42-8E43-C691D453B8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7D08B000-3052-A14D-8CB1-3F00C3C0196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B32B5-8D68-EB44-BDAA-B68271883BE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04184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5D852CB8-6692-A143-A862-4EDBE6F81A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7DBB0EEC-DE2A-8A47-B620-B1C681B520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7D6B5224-76CD-9D4B-95C0-3C491688E9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2FA30C-AEEC-9A4A-8710-7891B656914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416597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3">
            <a:extLst>
              <a:ext uri="{FF2B5EF4-FFF2-40B4-BE49-F238E27FC236}">
                <a16:creationId xmlns:a16="http://schemas.microsoft.com/office/drawing/2014/main" id="{783B4F9B-0685-2C45-832D-00B1C21F43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4">
            <a:extLst>
              <a:ext uri="{FF2B5EF4-FFF2-40B4-BE49-F238E27FC236}">
                <a16:creationId xmlns:a16="http://schemas.microsoft.com/office/drawing/2014/main" id="{AFC3C4BD-5BBD-4D4A-84C9-DC3292517C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5">
            <a:extLst>
              <a:ext uri="{FF2B5EF4-FFF2-40B4-BE49-F238E27FC236}">
                <a16:creationId xmlns:a16="http://schemas.microsoft.com/office/drawing/2014/main" id="{4F17836D-70FB-A74D-A911-AD9537257E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678179-DE06-E745-9F67-BDA9BBAB577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191141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55A569FC-1C1E-8445-ACB8-7874ACF605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076A58C7-63C3-9A43-9CAF-FE8AA5CCFE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3B7815E7-8A8E-FE46-9586-ACA5B1044F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58863C-C524-0A4C-891C-858A48A31EC5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620568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7" name="Rectangle 43">
            <a:extLst>
              <a:ext uri="{FF2B5EF4-FFF2-40B4-BE49-F238E27FC236}">
                <a16:creationId xmlns:a16="http://schemas.microsoft.com/office/drawing/2014/main" id="{45D99CD8-6F8C-C440-B22A-8CCE6C5BF6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4">
            <a:extLst>
              <a:ext uri="{FF2B5EF4-FFF2-40B4-BE49-F238E27FC236}">
                <a16:creationId xmlns:a16="http://schemas.microsoft.com/office/drawing/2014/main" id="{5132864E-453B-084D-95FD-CE0ABDF3DBE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45">
            <a:extLst>
              <a:ext uri="{FF2B5EF4-FFF2-40B4-BE49-F238E27FC236}">
                <a16:creationId xmlns:a16="http://schemas.microsoft.com/office/drawing/2014/main" id="{EEA769E3-C838-C14F-B233-F2D76C69C68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4AAA15-51B1-B64E-8EC0-B8283D5C7BF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97079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Rectangle 43">
            <a:extLst>
              <a:ext uri="{FF2B5EF4-FFF2-40B4-BE49-F238E27FC236}">
                <a16:creationId xmlns:a16="http://schemas.microsoft.com/office/drawing/2014/main" id="{956CFB56-79CA-8141-AA5D-F7E9A358C7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4">
            <a:extLst>
              <a:ext uri="{FF2B5EF4-FFF2-40B4-BE49-F238E27FC236}">
                <a16:creationId xmlns:a16="http://schemas.microsoft.com/office/drawing/2014/main" id="{3AB5C5E8-1062-4B48-9C22-A624452F49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5">
            <a:extLst>
              <a:ext uri="{FF2B5EF4-FFF2-40B4-BE49-F238E27FC236}">
                <a16:creationId xmlns:a16="http://schemas.microsoft.com/office/drawing/2014/main" id="{77A7F8BD-2331-DD48-AC6C-3BD730786A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41014B-4516-8045-8C94-95420C6F415A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777001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3">
            <a:extLst>
              <a:ext uri="{FF2B5EF4-FFF2-40B4-BE49-F238E27FC236}">
                <a16:creationId xmlns:a16="http://schemas.microsoft.com/office/drawing/2014/main" id="{6B1DDFC7-6306-004C-B365-A3CD7A9796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4">
            <a:extLst>
              <a:ext uri="{FF2B5EF4-FFF2-40B4-BE49-F238E27FC236}">
                <a16:creationId xmlns:a16="http://schemas.microsoft.com/office/drawing/2014/main" id="{45A73BAC-FA94-0A4B-8016-4C12B1DEA5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5">
            <a:extLst>
              <a:ext uri="{FF2B5EF4-FFF2-40B4-BE49-F238E27FC236}">
                <a16:creationId xmlns:a16="http://schemas.microsoft.com/office/drawing/2014/main" id="{E14904E1-80EC-6549-9594-6CA07F3204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D5962F-8017-514D-BF8B-16193F0D832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348816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4C69B1AA-B922-4A4F-976B-D9C920B317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2FD386AA-E2A0-6B45-B76A-398FBF0D895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B3BC8AB6-9AA1-F341-B130-822757687E3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6EEC100-46B6-1640-A3B5-914981F5E81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4106649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3">
            <a:extLst>
              <a:ext uri="{FF2B5EF4-FFF2-40B4-BE49-F238E27FC236}">
                <a16:creationId xmlns:a16="http://schemas.microsoft.com/office/drawing/2014/main" id="{839E02BF-D3E6-BA4B-870F-D7E4D07298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4">
            <a:extLst>
              <a:ext uri="{FF2B5EF4-FFF2-40B4-BE49-F238E27FC236}">
                <a16:creationId xmlns:a16="http://schemas.microsoft.com/office/drawing/2014/main" id="{8FB0CCC1-0765-2F46-AA97-2D3E5189629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5">
            <a:extLst>
              <a:ext uri="{FF2B5EF4-FFF2-40B4-BE49-F238E27FC236}">
                <a16:creationId xmlns:a16="http://schemas.microsoft.com/office/drawing/2014/main" id="{FC8F508D-B31B-8C41-BB53-2A0EDDD4FB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9D940F-762B-1540-9F32-E0C694C6A06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82125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>
            <a:extLst>
              <a:ext uri="{FF2B5EF4-FFF2-40B4-BE49-F238E27FC236}">
                <a16:creationId xmlns:a16="http://schemas.microsoft.com/office/drawing/2014/main" id="{E69E2D87-DFD2-FE4A-938F-F6C66B97FE22}"/>
              </a:ext>
            </a:extLst>
          </p:cNvPr>
          <p:cNvGrpSpPr>
            <a:grpSpLocks/>
          </p:cNvGrpSpPr>
          <p:nvPr/>
        </p:nvGrpSpPr>
        <p:grpSpPr bwMode="auto">
          <a:xfrm>
            <a:off x="1" y="0"/>
            <a:ext cx="12187767" cy="6851650"/>
            <a:chOff x="0" y="0"/>
            <a:chExt cx="5758" cy="4316"/>
          </a:xfrm>
        </p:grpSpPr>
        <p:sp>
          <p:nvSpPr>
            <p:cNvPr id="447491" name="Freeform 3">
              <a:extLst>
                <a:ext uri="{FF2B5EF4-FFF2-40B4-BE49-F238E27FC236}">
                  <a16:creationId xmlns:a16="http://schemas.microsoft.com/office/drawing/2014/main" id="{FCAC0078-B935-B74B-86C2-26266ACD858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812" y="2811"/>
              <a:ext cx="3946" cy="1505"/>
            </a:xfrm>
            <a:custGeom>
              <a:avLst/>
              <a:gdLst/>
              <a:ahLst/>
              <a:cxnLst>
                <a:cxn ang="0">
                  <a:pos x="149" y="1505"/>
                </a:cxn>
                <a:cxn ang="0">
                  <a:pos x="687" y="1331"/>
                </a:cxn>
                <a:cxn ang="0">
                  <a:pos x="1213" y="1157"/>
                </a:cxn>
                <a:cxn ang="0">
                  <a:pos x="1728" y="977"/>
                </a:cxn>
                <a:cxn ang="0">
                  <a:pos x="2218" y="792"/>
                </a:cxn>
                <a:cxn ang="0">
                  <a:pos x="2457" y="696"/>
                </a:cxn>
                <a:cxn ang="0">
                  <a:pos x="2690" y="606"/>
                </a:cxn>
                <a:cxn ang="0">
                  <a:pos x="2918" y="510"/>
                </a:cxn>
                <a:cxn ang="0">
                  <a:pos x="3139" y="420"/>
                </a:cxn>
                <a:cxn ang="0">
                  <a:pos x="3348" y="324"/>
                </a:cxn>
                <a:cxn ang="0">
                  <a:pos x="3551" y="234"/>
                </a:cxn>
                <a:cxn ang="0">
                  <a:pos x="3749" y="138"/>
                </a:cxn>
                <a:cxn ang="0">
                  <a:pos x="3934" y="48"/>
                </a:cxn>
                <a:cxn ang="0">
                  <a:pos x="3934" y="0"/>
                </a:cxn>
                <a:cxn ang="0">
                  <a:pos x="3743" y="96"/>
                </a:cxn>
                <a:cxn ang="0">
                  <a:pos x="3539" y="192"/>
                </a:cxn>
                <a:cxn ang="0">
                  <a:pos x="3330" y="288"/>
                </a:cxn>
                <a:cxn ang="0">
                  <a:pos x="3115" y="384"/>
                </a:cxn>
                <a:cxn ang="0">
                  <a:pos x="2888" y="480"/>
                </a:cxn>
                <a:cxn ang="0">
                  <a:pos x="2654" y="576"/>
                </a:cxn>
                <a:cxn ang="0">
                  <a:pos x="2409" y="672"/>
                </a:cxn>
                <a:cxn ang="0">
                  <a:pos x="2164" y="768"/>
                </a:cxn>
                <a:cxn ang="0">
                  <a:pos x="1907" y="864"/>
                </a:cxn>
                <a:cxn ang="0">
                  <a:pos x="1650" y="960"/>
                </a:cxn>
                <a:cxn ang="0">
                  <a:pos x="1112" y="1145"/>
                </a:cxn>
                <a:cxn ang="0">
                  <a:pos x="562" y="1331"/>
                </a:cxn>
                <a:cxn ang="0">
                  <a:pos x="0" y="1505"/>
                </a:cxn>
                <a:cxn ang="0">
                  <a:pos x="149" y="1505"/>
                </a:cxn>
                <a:cxn ang="0">
                  <a:pos x="149" y="1505"/>
                </a:cxn>
              </a:cxnLst>
              <a:rect l="0" t="0" r="r" b="b"/>
              <a:pathLst>
                <a:path w="3934" h="1505">
                  <a:moveTo>
                    <a:pt x="149" y="1505"/>
                  </a:moveTo>
                  <a:lnTo>
                    <a:pt x="687" y="1331"/>
                  </a:lnTo>
                  <a:lnTo>
                    <a:pt x="1213" y="1157"/>
                  </a:lnTo>
                  <a:lnTo>
                    <a:pt x="1728" y="977"/>
                  </a:lnTo>
                  <a:lnTo>
                    <a:pt x="2218" y="792"/>
                  </a:lnTo>
                  <a:lnTo>
                    <a:pt x="2457" y="696"/>
                  </a:lnTo>
                  <a:lnTo>
                    <a:pt x="2690" y="606"/>
                  </a:lnTo>
                  <a:lnTo>
                    <a:pt x="2918" y="510"/>
                  </a:lnTo>
                  <a:lnTo>
                    <a:pt x="3139" y="420"/>
                  </a:lnTo>
                  <a:lnTo>
                    <a:pt x="3348" y="324"/>
                  </a:lnTo>
                  <a:lnTo>
                    <a:pt x="3551" y="234"/>
                  </a:lnTo>
                  <a:lnTo>
                    <a:pt x="3749" y="138"/>
                  </a:lnTo>
                  <a:lnTo>
                    <a:pt x="3934" y="48"/>
                  </a:lnTo>
                  <a:lnTo>
                    <a:pt x="3934" y="0"/>
                  </a:lnTo>
                  <a:lnTo>
                    <a:pt x="3743" y="96"/>
                  </a:lnTo>
                  <a:lnTo>
                    <a:pt x="3539" y="192"/>
                  </a:lnTo>
                  <a:lnTo>
                    <a:pt x="3330" y="288"/>
                  </a:lnTo>
                  <a:lnTo>
                    <a:pt x="3115" y="384"/>
                  </a:lnTo>
                  <a:lnTo>
                    <a:pt x="2888" y="480"/>
                  </a:lnTo>
                  <a:lnTo>
                    <a:pt x="2654" y="576"/>
                  </a:lnTo>
                  <a:lnTo>
                    <a:pt x="2409" y="672"/>
                  </a:lnTo>
                  <a:lnTo>
                    <a:pt x="2164" y="768"/>
                  </a:lnTo>
                  <a:lnTo>
                    <a:pt x="1907" y="864"/>
                  </a:lnTo>
                  <a:lnTo>
                    <a:pt x="1650" y="960"/>
                  </a:lnTo>
                  <a:lnTo>
                    <a:pt x="1112" y="1145"/>
                  </a:lnTo>
                  <a:lnTo>
                    <a:pt x="562" y="1331"/>
                  </a:lnTo>
                  <a:lnTo>
                    <a:pt x="0" y="1505"/>
                  </a:lnTo>
                  <a:lnTo>
                    <a:pt x="149" y="1505"/>
                  </a:lnTo>
                  <a:lnTo>
                    <a:pt x="149" y="150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2" name="Freeform 4">
              <a:extLst>
                <a:ext uri="{FF2B5EF4-FFF2-40B4-BE49-F238E27FC236}">
                  <a16:creationId xmlns:a16="http://schemas.microsoft.com/office/drawing/2014/main" id="{975BD102-5FB7-1A42-B186-DF40A6D0C95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025" y="3627"/>
              <a:ext cx="1733" cy="689"/>
            </a:xfrm>
            <a:custGeom>
              <a:avLst/>
              <a:gdLst/>
              <a:ahLst/>
              <a:cxnLst>
                <a:cxn ang="0">
                  <a:pos x="132" y="689"/>
                </a:cxn>
                <a:cxn ang="0">
                  <a:pos x="550" y="527"/>
                </a:cxn>
                <a:cxn ang="0">
                  <a:pos x="963" y="365"/>
                </a:cxn>
                <a:cxn ang="0">
                  <a:pos x="1160" y="287"/>
                </a:cxn>
                <a:cxn ang="0">
                  <a:pos x="1357" y="203"/>
                </a:cxn>
                <a:cxn ang="0">
                  <a:pos x="1549" y="126"/>
                </a:cxn>
                <a:cxn ang="0">
                  <a:pos x="1728" y="48"/>
                </a:cxn>
                <a:cxn ang="0">
                  <a:pos x="1728" y="0"/>
                </a:cxn>
                <a:cxn ang="0">
                  <a:pos x="1531" y="84"/>
                </a:cxn>
                <a:cxn ang="0">
                  <a:pos x="1327" y="167"/>
                </a:cxn>
                <a:cxn ang="0">
                  <a:pos x="1118" y="257"/>
                </a:cxn>
                <a:cxn ang="0">
                  <a:pos x="903" y="341"/>
                </a:cxn>
                <a:cxn ang="0">
                  <a:pos x="454" y="515"/>
                </a:cxn>
                <a:cxn ang="0">
                  <a:pos x="0" y="689"/>
                </a:cxn>
                <a:cxn ang="0">
                  <a:pos x="132" y="689"/>
                </a:cxn>
                <a:cxn ang="0">
                  <a:pos x="132" y="689"/>
                </a:cxn>
              </a:cxnLst>
              <a:rect l="0" t="0" r="r" b="b"/>
              <a:pathLst>
                <a:path w="1728" h="689">
                  <a:moveTo>
                    <a:pt x="132" y="689"/>
                  </a:moveTo>
                  <a:lnTo>
                    <a:pt x="550" y="527"/>
                  </a:lnTo>
                  <a:lnTo>
                    <a:pt x="963" y="365"/>
                  </a:lnTo>
                  <a:lnTo>
                    <a:pt x="1160" y="287"/>
                  </a:lnTo>
                  <a:lnTo>
                    <a:pt x="1357" y="203"/>
                  </a:lnTo>
                  <a:lnTo>
                    <a:pt x="1549" y="126"/>
                  </a:lnTo>
                  <a:lnTo>
                    <a:pt x="1728" y="48"/>
                  </a:lnTo>
                  <a:lnTo>
                    <a:pt x="1728" y="0"/>
                  </a:lnTo>
                  <a:lnTo>
                    <a:pt x="1531" y="84"/>
                  </a:lnTo>
                  <a:lnTo>
                    <a:pt x="1327" y="167"/>
                  </a:lnTo>
                  <a:lnTo>
                    <a:pt x="1118" y="257"/>
                  </a:lnTo>
                  <a:lnTo>
                    <a:pt x="903" y="341"/>
                  </a:lnTo>
                  <a:lnTo>
                    <a:pt x="454" y="515"/>
                  </a:lnTo>
                  <a:lnTo>
                    <a:pt x="0" y="689"/>
                  </a:lnTo>
                  <a:lnTo>
                    <a:pt x="132" y="689"/>
                  </a:lnTo>
                  <a:lnTo>
                    <a:pt x="132" y="68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3" name="Freeform 5">
              <a:extLst>
                <a:ext uri="{FF2B5EF4-FFF2-40B4-BE49-F238E27FC236}">
                  <a16:creationId xmlns:a16="http://schemas.microsoft.com/office/drawing/2014/main" id="{6D104F6D-8610-C64C-9587-B164812C520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578" cy="3447"/>
            </a:xfrm>
            <a:custGeom>
              <a:avLst/>
              <a:gdLst/>
              <a:ahLst/>
              <a:cxnLst>
                <a:cxn ang="0">
                  <a:pos x="5561" y="929"/>
                </a:cxn>
                <a:cxn ang="0">
                  <a:pos x="5537" y="773"/>
                </a:cxn>
                <a:cxn ang="0">
                  <a:pos x="5453" y="629"/>
                </a:cxn>
                <a:cxn ang="0">
                  <a:pos x="5327" y="492"/>
                </a:cxn>
                <a:cxn ang="0">
                  <a:pos x="5148" y="366"/>
                </a:cxn>
                <a:cxn ang="0">
                  <a:pos x="4921" y="252"/>
                </a:cxn>
                <a:cxn ang="0">
                  <a:pos x="4652" y="144"/>
                </a:cxn>
                <a:cxn ang="0">
                  <a:pos x="4341" y="48"/>
                </a:cxn>
                <a:cxn ang="0">
                  <a:pos x="4000" y="0"/>
                </a:cxn>
                <a:cxn ang="0">
                  <a:pos x="4359" y="90"/>
                </a:cxn>
                <a:cxn ang="0">
                  <a:pos x="4670" y="192"/>
                </a:cxn>
                <a:cxn ang="0">
                  <a:pos x="4933" y="306"/>
                </a:cxn>
                <a:cxn ang="0">
                  <a:pos x="5148" y="426"/>
                </a:cxn>
                <a:cxn ang="0">
                  <a:pos x="5315" y="557"/>
                </a:cxn>
                <a:cxn ang="0">
                  <a:pos x="5429" y="701"/>
                </a:cxn>
                <a:cxn ang="0">
                  <a:pos x="5489" y="851"/>
                </a:cxn>
                <a:cxn ang="0">
                  <a:pos x="5489" y="1013"/>
                </a:cxn>
                <a:cxn ang="0">
                  <a:pos x="5441" y="1163"/>
                </a:cxn>
                <a:cxn ang="0">
                  <a:pos x="5345" y="1319"/>
                </a:cxn>
                <a:cxn ang="0">
                  <a:pos x="5202" y="1475"/>
                </a:cxn>
                <a:cxn ang="0">
                  <a:pos x="5017" y="1630"/>
                </a:cxn>
                <a:cxn ang="0">
                  <a:pos x="4789" y="1786"/>
                </a:cxn>
                <a:cxn ang="0">
                  <a:pos x="4526" y="1948"/>
                </a:cxn>
                <a:cxn ang="0">
                  <a:pos x="4215" y="2104"/>
                </a:cxn>
                <a:cxn ang="0">
                  <a:pos x="3875" y="2260"/>
                </a:cxn>
                <a:cxn ang="0">
                  <a:pos x="3498" y="2416"/>
                </a:cxn>
                <a:cxn ang="0">
                  <a:pos x="3085" y="2566"/>
                </a:cxn>
                <a:cxn ang="0">
                  <a:pos x="2643" y="2715"/>
                </a:cxn>
                <a:cxn ang="0">
                  <a:pos x="2164" y="2865"/>
                </a:cxn>
                <a:cxn ang="0">
                  <a:pos x="1662" y="3009"/>
                </a:cxn>
                <a:cxn ang="0">
                  <a:pos x="1136" y="3147"/>
                </a:cxn>
                <a:cxn ang="0">
                  <a:pos x="580" y="3279"/>
                </a:cxn>
                <a:cxn ang="0">
                  <a:pos x="0" y="3447"/>
                </a:cxn>
                <a:cxn ang="0">
                  <a:pos x="867" y="3249"/>
                </a:cxn>
                <a:cxn ang="0">
                  <a:pos x="1417" y="3105"/>
                </a:cxn>
                <a:cxn ang="0">
                  <a:pos x="1937" y="2961"/>
                </a:cxn>
                <a:cxn ang="0">
                  <a:pos x="2434" y="2817"/>
                </a:cxn>
                <a:cxn ang="0">
                  <a:pos x="2900" y="2668"/>
                </a:cxn>
                <a:cxn ang="0">
                  <a:pos x="3330" y="2512"/>
                </a:cxn>
                <a:cxn ang="0">
                  <a:pos x="3731" y="2356"/>
                </a:cxn>
                <a:cxn ang="0">
                  <a:pos x="4096" y="2200"/>
                </a:cxn>
                <a:cxn ang="0">
                  <a:pos x="4425" y="2038"/>
                </a:cxn>
                <a:cxn ang="0">
                  <a:pos x="4718" y="1876"/>
                </a:cxn>
                <a:cxn ang="0">
                  <a:pos x="4969" y="1720"/>
                </a:cxn>
                <a:cxn ang="0">
                  <a:pos x="5178" y="1559"/>
                </a:cxn>
                <a:cxn ang="0">
                  <a:pos x="5339" y="1397"/>
                </a:cxn>
                <a:cxn ang="0">
                  <a:pos x="5459" y="1241"/>
                </a:cxn>
                <a:cxn ang="0">
                  <a:pos x="5537" y="1085"/>
                </a:cxn>
                <a:cxn ang="0">
                  <a:pos x="5555" y="1007"/>
                </a:cxn>
              </a:cxnLst>
              <a:rect l="0" t="0" r="r" b="b"/>
              <a:pathLst>
                <a:path w="5561" h="3447">
                  <a:moveTo>
                    <a:pt x="5555" y="1007"/>
                  </a:moveTo>
                  <a:lnTo>
                    <a:pt x="5561" y="929"/>
                  </a:lnTo>
                  <a:lnTo>
                    <a:pt x="5555" y="851"/>
                  </a:lnTo>
                  <a:lnTo>
                    <a:pt x="5537" y="773"/>
                  </a:lnTo>
                  <a:lnTo>
                    <a:pt x="5501" y="701"/>
                  </a:lnTo>
                  <a:lnTo>
                    <a:pt x="5453" y="629"/>
                  </a:lnTo>
                  <a:lnTo>
                    <a:pt x="5399" y="563"/>
                  </a:lnTo>
                  <a:lnTo>
                    <a:pt x="5327" y="492"/>
                  </a:lnTo>
                  <a:lnTo>
                    <a:pt x="5244" y="432"/>
                  </a:lnTo>
                  <a:lnTo>
                    <a:pt x="5148" y="366"/>
                  </a:lnTo>
                  <a:lnTo>
                    <a:pt x="5040" y="306"/>
                  </a:lnTo>
                  <a:lnTo>
                    <a:pt x="4921" y="252"/>
                  </a:lnTo>
                  <a:lnTo>
                    <a:pt x="4795" y="198"/>
                  </a:lnTo>
                  <a:lnTo>
                    <a:pt x="4652" y="144"/>
                  </a:lnTo>
                  <a:lnTo>
                    <a:pt x="4502" y="90"/>
                  </a:lnTo>
                  <a:lnTo>
                    <a:pt x="4341" y="48"/>
                  </a:lnTo>
                  <a:lnTo>
                    <a:pt x="4167" y="0"/>
                  </a:lnTo>
                  <a:lnTo>
                    <a:pt x="4000" y="0"/>
                  </a:lnTo>
                  <a:lnTo>
                    <a:pt x="4185" y="42"/>
                  </a:lnTo>
                  <a:lnTo>
                    <a:pt x="4359" y="90"/>
                  </a:lnTo>
                  <a:lnTo>
                    <a:pt x="4520" y="138"/>
                  </a:lnTo>
                  <a:lnTo>
                    <a:pt x="4670" y="192"/>
                  </a:lnTo>
                  <a:lnTo>
                    <a:pt x="4807" y="246"/>
                  </a:lnTo>
                  <a:lnTo>
                    <a:pt x="4933" y="306"/>
                  </a:lnTo>
                  <a:lnTo>
                    <a:pt x="5046" y="366"/>
                  </a:lnTo>
                  <a:lnTo>
                    <a:pt x="5148" y="426"/>
                  </a:lnTo>
                  <a:lnTo>
                    <a:pt x="5238" y="492"/>
                  </a:lnTo>
                  <a:lnTo>
                    <a:pt x="5315" y="557"/>
                  </a:lnTo>
                  <a:lnTo>
                    <a:pt x="5381" y="629"/>
                  </a:lnTo>
                  <a:lnTo>
                    <a:pt x="5429" y="701"/>
                  </a:lnTo>
                  <a:lnTo>
                    <a:pt x="5465" y="779"/>
                  </a:lnTo>
                  <a:lnTo>
                    <a:pt x="5489" y="851"/>
                  </a:lnTo>
                  <a:lnTo>
                    <a:pt x="5495" y="935"/>
                  </a:lnTo>
                  <a:lnTo>
                    <a:pt x="5489" y="1013"/>
                  </a:lnTo>
                  <a:lnTo>
                    <a:pt x="5471" y="1091"/>
                  </a:lnTo>
                  <a:lnTo>
                    <a:pt x="5441" y="1163"/>
                  </a:lnTo>
                  <a:lnTo>
                    <a:pt x="5399" y="1241"/>
                  </a:lnTo>
                  <a:lnTo>
                    <a:pt x="5345" y="1319"/>
                  </a:lnTo>
                  <a:lnTo>
                    <a:pt x="5280" y="1397"/>
                  </a:lnTo>
                  <a:lnTo>
                    <a:pt x="5202" y="1475"/>
                  </a:lnTo>
                  <a:lnTo>
                    <a:pt x="5118" y="1553"/>
                  </a:lnTo>
                  <a:lnTo>
                    <a:pt x="5017" y="1630"/>
                  </a:lnTo>
                  <a:lnTo>
                    <a:pt x="4909" y="1708"/>
                  </a:lnTo>
                  <a:lnTo>
                    <a:pt x="4789" y="1786"/>
                  </a:lnTo>
                  <a:lnTo>
                    <a:pt x="4664" y="1870"/>
                  </a:lnTo>
                  <a:lnTo>
                    <a:pt x="4526" y="1948"/>
                  </a:lnTo>
                  <a:lnTo>
                    <a:pt x="4377" y="2026"/>
                  </a:lnTo>
                  <a:lnTo>
                    <a:pt x="4215" y="2104"/>
                  </a:lnTo>
                  <a:lnTo>
                    <a:pt x="4048" y="2182"/>
                  </a:lnTo>
                  <a:lnTo>
                    <a:pt x="3875" y="2260"/>
                  </a:lnTo>
                  <a:lnTo>
                    <a:pt x="3689" y="2338"/>
                  </a:lnTo>
                  <a:lnTo>
                    <a:pt x="3498" y="2416"/>
                  </a:lnTo>
                  <a:lnTo>
                    <a:pt x="3295" y="2488"/>
                  </a:lnTo>
                  <a:lnTo>
                    <a:pt x="3085" y="2566"/>
                  </a:lnTo>
                  <a:lnTo>
                    <a:pt x="2864" y="2644"/>
                  </a:lnTo>
                  <a:lnTo>
                    <a:pt x="2643" y="2715"/>
                  </a:lnTo>
                  <a:lnTo>
                    <a:pt x="2410" y="2793"/>
                  </a:lnTo>
                  <a:lnTo>
                    <a:pt x="2164" y="2865"/>
                  </a:lnTo>
                  <a:lnTo>
                    <a:pt x="1919" y="2937"/>
                  </a:lnTo>
                  <a:lnTo>
                    <a:pt x="1662" y="3009"/>
                  </a:lnTo>
                  <a:lnTo>
                    <a:pt x="1399" y="3075"/>
                  </a:lnTo>
                  <a:lnTo>
                    <a:pt x="1136" y="3147"/>
                  </a:lnTo>
                  <a:lnTo>
                    <a:pt x="861" y="3213"/>
                  </a:lnTo>
                  <a:lnTo>
                    <a:pt x="580" y="3279"/>
                  </a:lnTo>
                  <a:lnTo>
                    <a:pt x="0" y="3411"/>
                  </a:lnTo>
                  <a:lnTo>
                    <a:pt x="0" y="3447"/>
                  </a:lnTo>
                  <a:lnTo>
                    <a:pt x="586" y="3315"/>
                  </a:lnTo>
                  <a:lnTo>
                    <a:pt x="867" y="3249"/>
                  </a:lnTo>
                  <a:lnTo>
                    <a:pt x="1148" y="3177"/>
                  </a:lnTo>
                  <a:lnTo>
                    <a:pt x="1417" y="3105"/>
                  </a:lnTo>
                  <a:lnTo>
                    <a:pt x="1680" y="3039"/>
                  </a:lnTo>
                  <a:lnTo>
                    <a:pt x="1937" y="2961"/>
                  </a:lnTo>
                  <a:lnTo>
                    <a:pt x="2188" y="2889"/>
                  </a:lnTo>
                  <a:lnTo>
                    <a:pt x="2434" y="2817"/>
                  </a:lnTo>
                  <a:lnTo>
                    <a:pt x="2673" y="2739"/>
                  </a:lnTo>
                  <a:lnTo>
                    <a:pt x="2900" y="2668"/>
                  </a:lnTo>
                  <a:lnTo>
                    <a:pt x="3121" y="2590"/>
                  </a:lnTo>
                  <a:lnTo>
                    <a:pt x="3330" y="2512"/>
                  </a:lnTo>
                  <a:lnTo>
                    <a:pt x="3534" y="2434"/>
                  </a:lnTo>
                  <a:lnTo>
                    <a:pt x="3731" y="2356"/>
                  </a:lnTo>
                  <a:lnTo>
                    <a:pt x="3916" y="2278"/>
                  </a:lnTo>
                  <a:lnTo>
                    <a:pt x="4096" y="2200"/>
                  </a:lnTo>
                  <a:lnTo>
                    <a:pt x="4263" y="2116"/>
                  </a:lnTo>
                  <a:lnTo>
                    <a:pt x="4425" y="2038"/>
                  </a:lnTo>
                  <a:lnTo>
                    <a:pt x="4574" y="1960"/>
                  </a:lnTo>
                  <a:lnTo>
                    <a:pt x="4718" y="1876"/>
                  </a:lnTo>
                  <a:lnTo>
                    <a:pt x="4849" y="1798"/>
                  </a:lnTo>
                  <a:lnTo>
                    <a:pt x="4969" y="1720"/>
                  </a:lnTo>
                  <a:lnTo>
                    <a:pt x="5076" y="1636"/>
                  </a:lnTo>
                  <a:lnTo>
                    <a:pt x="5178" y="1559"/>
                  </a:lnTo>
                  <a:lnTo>
                    <a:pt x="5262" y="1481"/>
                  </a:lnTo>
                  <a:lnTo>
                    <a:pt x="5339" y="1397"/>
                  </a:lnTo>
                  <a:lnTo>
                    <a:pt x="5405" y="1319"/>
                  </a:lnTo>
                  <a:lnTo>
                    <a:pt x="5459" y="1241"/>
                  </a:lnTo>
                  <a:lnTo>
                    <a:pt x="5507" y="1163"/>
                  </a:lnTo>
                  <a:lnTo>
                    <a:pt x="5537" y="1085"/>
                  </a:lnTo>
                  <a:lnTo>
                    <a:pt x="5555" y="1007"/>
                  </a:lnTo>
                  <a:lnTo>
                    <a:pt x="5555" y="10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4" name="Freeform 6">
              <a:extLst>
                <a:ext uri="{FF2B5EF4-FFF2-40B4-BE49-F238E27FC236}">
                  <a16:creationId xmlns:a16="http://schemas.microsoft.com/office/drawing/2014/main" id="{DDB8D52F-4178-FE4C-ACDD-DB59F6E7A7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942" y="0"/>
              <a:ext cx="816" cy="276"/>
            </a:xfrm>
            <a:custGeom>
              <a:avLst/>
              <a:gdLst/>
              <a:ahLst/>
              <a:cxnLst>
                <a:cxn ang="0">
                  <a:pos x="813" y="222"/>
                </a:cxn>
                <a:cxn ang="0">
                  <a:pos x="670" y="162"/>
                </a:cxn>
                <a:cxn ang="0">
                  <a:pos x="514" y="108"/>
                </a:cxn>
                <a:cxn ang="0">
                  <a:pos x="347" y="54"/>
                </a:cxn>
                <a:cxn ang="0">
                  <a:pos x="167" y="0"/>
                </a:cxn>
                <a:cxn ang="0">
                  <a:pos x="0" y="0"/>
                </a:cxn>
                <a:cxn ang="0">
                  <a:pos x="227" y="60"/>
                </a:cxn>
                <a:cxn ang="0">
                  <a:pos x="442" y="132"/>
                </a:cxn>
                <a:cxn ang="0">
                  <a:pos x="634" y="204"/>
                </a:cxn>
                <a:cxn ang="0">
                  <a:pos x="813" y="276"/>
                </a:cxn>
                <a:cxn ang="0">
                  <a:pos x="813" y="222"/>
                </a:cxn>
                <a:cxn ang="0">
                  <a:pos x="813" y="222"/>
                </a:cxn>
              </a:cxnLst>
              <a:rect l="0" t="0" r="r" b="b"/>
              <a:pathLst>
                <a:path w="813" h="276">
                  <a:moveTo>
                    <a:pt x="813" y="222"/>
                  </a:moveTo>
                  <a:lnTo>
                    <a:pt x="670" y="162"/>
                  </a:lnTo>
                  <a:lnTo>
                    <a:pt x="514" y="108"/>
                  </a:lnTo>
                  <a:lnTo>
                    <a:pt x="347" y="54"/>
                  </a:lnTo>
                  <a:lnTo>
                    <a:pt x="167" y="0"/>
                  </a:lnTo>
                  <a:lnTo>
                    <a:pt x="0" y="0"/>
                  </a:lnTo>
                  <a:lnTo>
                    <a:pt x="227" y="60"/>
                  </a:lnTo>
                  <a:lnTo>
                    <a:pt x="442" y="132"/>
                  </a:lnTo>
                  <a:lnTo>
                    <a:pt x="634" y="204"/>
                  </a:lnTo>
                  <a:lnTo>
                    <a:pt x="813" y="276"/>
                  </a:lnTo>
                  <a:lnTo>
                    <a:pt x="813" y="222"/>
                  </a:lnTo>
                  <a:lnTo>
                    <a:pt x="813" y="222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0" cmpd="sng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5" name="Freeform 7">
              <a:extLst>
                <a:ext uri="{FF2B5EF4-FFF2-40B4-BE49-F238E27FC236}">
                  <a16:creationId xmlns:a16="http://schemas.microsoft.com/office/drawing/2014/main" id="{1DFB8478-27F6-8A4B-8384-E058AAA0187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984"/>
              <a:ext cx="5758" cy="209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5638" y="72"/>
                </a:cxn>
                <a:cxn ang="0">
                  <a:pos x="5537" y="138"/>
                </a:cxn>
                <a:cxn ang="0">
                  <a:pos x="5423" y="210"/>
                </a:cxn>
                <a:cxn ang="0">
                  <a:pos x="5304" y="276"/>
                </a:cxn>
                <a:cxn ang="0">
                  <a:pos x="5052" y="414"/>
                </a:cxn>
                <a:cxn ang="0">
                  <a:pos x="4777" y="552"/>
                </a:cxn>
                <a:cxn ang="0">
                  <a:pos x="4478" y="690"/>
                </a:cxn>
                <a:cxn ang="0">
                  <a:pos x="4162" y="827"/>
                </a:cxn>
                <a:cxn ang="0">
                  <a:pos x="3827" y="959"/>
                </a:cxn>
                <a:cxn ang="0">
                  <a:pos x="3468" y="1091"/>
                </a:cxn>
                <a:cxn ang="0">
                  <a:pos x="3091" y="1223"/>
                </a:cxn>
                <a:cxn ang="0">
                  <a:pos x="2697" y="1355"/>
                </a:cxn>
                <a:cxn ang="0">
                  <a:pos x="2284" y="1481"/>
                </a:cxn>
                <a:cxn ang="0">
                  <a:pos x="1860" y="1601"/>
                </a:cxn>
                <a:cxn ang="0">
                  <a:pos x="1417" y="1721"/>
                </a:cxn>
                <a:cxn ang="0">
                  <a:pos x="957" y="1834"/>
                </a:cxn>
                <a:cxn ang="0">
                  <a:pos x="484" y="1948"/>
                </a:cxn>
                <a:cxn ang="0">
                  <a:pos x="0" y="2056"/>
                </a:cxn>
                <a:cxn ang="0">
                  <a:pos x="0" y="2098"/>
                </a:cxn>
                <a:cxn ang="0">
                  <a:pos x="478" y="1990"/>
                </a:cxn>
                <a:cxn ang="0">
                  <a:pos x="951" y="1882"/>
                </a:cxn>
                <a:cxn ang="0">
                  <a:pos x="1405" y="1763"/>
                </a:cxn>
                <a:cxn ang="0">
                  <a:pos x="1842" y="1649"/>
                </a:cxn>
                <a:cxn ang="0">
                  <a:pos x="2266" y="1523"/>
                </a:cxn>
                <a:cxn ang="0">
                  <a:pos x="2679" y="1397"/>
                </a:cxn>
                <a:cxn ang="0">
                  <a:pos x="3067" y="1271"/>
                </a:cxn>
                <a:cxn ang="0">
                  <a:pos x="3444" y="1139"/>
                </a:cxn>
                <a:cxn ang="0">
                  <a:pos x="3803" y="1007"/>
                </a:cxn>
                <a:cxn ang="0">
                  <a:pos x="4138" y="875"/>
                </a:cxn>
                <a:cxn ang="0">
                  <a:pos x="4460" y="737"/>
                </a:cxn>
                <a:cxn ang="0">
                  <a:pos x="4759" y="600"/>
                </a:cxn>
                <a:cxn ang="0">
                  <a:pos x="5040" y="462"/>
                </a:cxn>
                <a:cxn ang="0">
                  <a:pos x="5292" y="324"/>
                </a:cxn>
                <a:cxn ang="0">
                  <a:pos x="5531" y="186"/>
                </a:cxn>
                <a:cxn ang="0">
                  <a:pos x="5740" y="4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098">
                  <a:moveTo>
                    <a:pt x="5740" y="0"/>
                  </a:moveTo>
                  <a:lnTo>
                    <a:pt x="5638" y="72"/>
                  </a:lnTo>
                  <a:lnTo>
                    <a:pt x="5537" y="138"/>
                  </a:lnTo>
                  <a:lnTo>
                    <a:pt x="5423" y="210"/>
                  </a:lnTo>
                  <a:lnTo>
                    <a:pt x="5304" y="276"/>
                  </a:lnTo>
                  <a:lnTo>
                    <a:pt x="5052" y="414"/>
                  </a:lnTo>
                  <a:lnTo>
                    <a:pt x="4777" y="552"/>
                  </a:lnTo>
                  <a:lnTo>
                    <a:pt x="4478" y="690"/>
                  </a:lnTo>
                  <a:lnTo>
                    <a:pt x="4162" y="827"/>
                  </a:lnTo>
                  <a:lnTo>
                    <a:pt x="3827" y="959"/>
                  </a:lnTo>
                  <a:lnTo>
                    <a:pt x="3468" y="1091"/>
                  </a:lnTo>
                  <a:lnTo>
                    <a:pt x="3091" y="1223"/>
                  </a:lnTo>
                  <a:lnTo>
                    <a:pt x="2697" y="1355"/>
                  </a:lnTo>
                  <a:lnTo>
                    <a:pt x="2284" y="1481"/>
                  </a:lnTo>
                  <a:lnTo>
                    <a:pt x="1860" y="1601"/>
                  </a:lnTo>
                  <a:lnTo>
                    <a:pt x="1417" y="1721"/>
                  </a:lnTo>
                  <a:lnTo>
                    <a:pt x="957" y="1834"/>
                  </a:lnTo>
                  <a:lnTo>
                    <a:pt x="484" y="1948"/>
                  </a:lnTo>
                  <a:lnTo>
                    <a:pt x="0" y="2056"/>
                  </a:lnTo>
                  <a:lnTo>
                    <a:pt x="0" y="2098"/>
                  </a:lnTo>
                  <a:lnTo>
                    <a:pt x="478" y="1990"/>
                  </a:lnTo>
                  <a:lnTo>
                    <a:pt x="951" y="1882"/>
                  </a:lnTo>
                  <a:lnTo>
                    <a:pt x="1405" y="1763"/>
                  </a:lnTo>
                  <a:lnTo>
                    <a:pt x="1842" y="1649"/>
                  </a:lnTo>
                  <a:lnTo>
                    <a:pt x="2266" y="1523"/>
                  </a:lnTo>
                  <a:lnTo>
                    <a:pt x="2679" y="1397"/>
                  </a:lnTo>
                  <a:lnTo>
                    <a:pt x="3067" y="1271"/>
                  </a:lnTo>
                  <a:lnTo>
                    <a:pt x="3444" y="1139"/>
                  </a:lnTo>
                  <a:lnTo>
                    <a:pt x="3803" y="1007"/>
                  </a:lnTo>
                  <a:lnTo>
                    <a:pt x="4138" y="875"/>
                  </a:lnTo>
                  <a:lnTo>
                    <a:pt x="4460" y="737"/>
                  </a:lnTo>
                  <a:lnTo>
                    <a:pt x="4759" y="600"/>
                  </a:lnTo>
                  <a:lnTo>
                    <a:pt x="5040" y="462"/>
                  </a:lnTo>
                  <a:lnTo>
                    <a:pt x="5292" y="324"/>
                  </a:lnTo>
                  <a:lnTo>
                    <a:pt x="5531" y="186"/>
                  </a:lnTo>
                  <a:lnTo>
                    <a:pt x="5740" y="4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6" name="Freeform 8">
              <a:extLst>
                <a:ext uri="{FF2B5EF4-FFF2-40B4-BE49-F238E27FC236}">
                  <a16:creationId xmlns:a16="http://schemas.microsoft.com/office/drawing/2014/main" id="{EDF5B3D6-1794-6949-A649-DFEA179D9D3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102"/>
              <a:ext cx="1961" cy="1265"/>
            </a:xfrm>
            <a:custGeom>
              <a:avLst/>
              <a:gdLst/>
              <a:ahLst/>
              <a:cxnLst>
                <a:cxn ang="0">
                  <a:pos x="1955" y="485"/>
                </a:cxn>
                <a:cxn ang="0">
                  <a:pos x="1901" y="390"/>
                </a:cxn>
                <a:cxn ang="0">
                  <a:pos x="1770" y="306"/>
                </a:cxn>
                <a:cxn ang="0">
                  <a:pos x="1579" y="228"/>
                </a:cxn>
                <a:cxn ang="0">
                  <a:pos x="1327" y="162"/>
                </a:cxn>
                <a:cxn ang="0">
                  <a:pos x="1010" y="102"/>
                </a:cxn>
                <a:cxn ang="0">
                  <a:pos x="646" y="54"/>
                </a:cxn>
                <a:cxn ang="0">
                  <a:pos x="227" y="18"/>
                </a:cxn>
                <a:cxn ang="0">
                  <a:pos x="0" y="12"/>
                </a:cxn>
                <a:cxn ang="0">
                  <a:pos x="431" y="48"/>
                </a:cxn>
                <a:cxn ang="0">
                  <a:pos x="813" y="90"/>
                </a:cxn>
                <a:cxn ang="0">
                  <a:pos x="1148" y="144"/>
                </a:cxn>
                <a:cxn ang="0">
                  <a:pos x="1423" y="204"/>
                </a:cxn>
                <a:cxn ang="0">
                  <a:pos x="1638" y="276"/>
                </a:cxn>
                <a:cxn ang="0">
                  <a:pos x="1794" y="360"/>
                </a:cxn>
                <a:cxn ang="0">
                  <a:pos x="1883" y="443"/>
                </a:cxn>
                <a:cxn ang="0">
                  <a:pos x="1901" y="539"/>
                </a:cxn>
                <a:cxn ang="0">
                  <a:pos x="1854" y="629"/>
                </a:cxn>
                <a:cxn ang="0">
                  <a:pos x="1746" y="719"/>
                </a:cxn>
                <a:cxn ang="0">
                  <a:pos x="1579" y="809"/>
                </a:cxn>
                <a:cxn ang="0">
                  <a:pos x="1357" y="899"/>
                </a:cxn>
                <a:cxn ang="0">
                  <a:pos x="1088" y="989"/>
                </a:cxn>
                <a:cxn ang="0">
                  <a:pos x="765" y="1073"/>
                </a:cxn>
                <a:cxn ang="0">
                  <a:pos x="407" y="1157"/>
                </a:cxn>
                <a:cxn ang="0">
                  <a:pos x="0" y="1241"/>
                </a:cxn>
                <a:cxn ang="0">
                  <a:pos x="215" y="1223"/>
                </a:cxn>
                <a:cxn ang="0">
                  <a:pos x="610" y="1139"/>
                </a:cxn>
                <a:cxn ang="0">
                  <a:pos x="957" y="1049"/>
                </a:cxn>
                <a:cxn ang="0">
                  <a:pos x="1262" y="959"/>
                </a:cxn>
                <a:cxn ang="0">
                  <a:pos x="1513" y="863"/>
                </a:cxn>
                <a:cxn ang="0">
                  <a:pos x="1716" y="767"/>
                </a:cxn>
                <a:cxn ang="0">
                  <a:pos x="1860" y="677"/>
                </a:cxn>
                <a:cxn ang="0">
                  <a:pos x="1937" y="581"/>
                </a:cxn>
                <a:cxn ang="0">
                  <a:pos x="1955" y="533"/>
                </a:cxn>
              </a:cxnLst>
              <a:rect l="0" t="0" r="r" b="b"/>
              <a:pathLst>
                <a:path w="1955" h="1265">
                  <a:moveTo>
                    <a:pt x="1955" y="533"/>
                  </a:moveTo>
                  <a:lnTo>
                    <a:pt x="1955" y="485"/>
                  </a:lnTo>
                  <a:lnTo>
                    <a:pt x="1937" y="438"/>
                  </a:lnTo>
                  <a:lnTo>
                    <a:pt x="1901" y="390"/>
                  </a:lnTo>
                  <a:lnTo>
                    <a:pt x="1842" y="348"/>
                  </a:lnTo>
                  <a:lnTo>
                    <a:pt x="1770" y="306"/>
                  </a:lnTo>
                  <a:lnTo>
                    <a:pt x="1686" y="270"/>
                  </a:lnTo>
                  <a:lnTo>
                    <a:pt x="1579" y="228"/>
                  </a:lnTo>
                  <a:lnTo>
                    <a:pt x="1459" y="198"/>
                  </a:lnTo>
                  <a:lnTo>
                    <a:pt x="1327" y="162"/>
                  </a:lnTo>
                  <a:lnTo>
                    <a:pt x="1178" y="132"/>
                  </a:lnTo>
                  <a:lnTo>
                    <a:pt x="1010" y="102"/>
                  </a:lnTo>
                  <a:lnTo>
                    <a:pt x="837" y="78"/>
                  </a:lnTo>
                  <a:lnTo>
                    <a:pt x="646" y="54"/>
                  </a:lnTo>
                  <a:lnTo>
                    <a:pt x="442" y="36"/>
                  </a:lnTo>
                  <a:lnTo>
                    <a:pt x="227" y="18"/>
                  </a:lnTo>
                  <a:lnTo>
                    <a:pt x="0" y="0"/>
                  </a:lnTo>
                  <a:lnTo>
                    <a:pt x="0" y="12"/>
                  </a:lnTo>
                  <a:lnTo>
                    <a:pt x="221" y="30"/>
                  </a:lnTo>
                  <a:lnTo>
                    <a:pt x="431" y="48"/>
                  </a:lnTo>
                  <a:lnTo>
                    <a:pt x="628" y="66"/>
                  </a:lnTo>
                  <a:lnTo>
                    <a:pt x="813" y="90"/>
                  </a:lnTo>
                  <a:lnTo>
                    <a:pt x="987" y="114"/>
                  </a:lnTo>
                  <a:lnTo>
                    <a:pt x="1148" y="144"/>
                  </a:lnTo>
                  <a:lnTo>
                    <a:pt x="1292" y="174"/>
                  </a:lnTo>
                  <a:lnTo>
                    <a:pt x="1423" y="204"/>
                  </a:lnTo>
                  <a:lnTo>
                    <a:pt x="1537" y="240"/>
                  </a:lnTo>
                  <a:lnTo>
                    <a:pt x="1638" y="276"/>
                  </a:lnTo>
                  <a:lnTo>
                    <a:pt x="1728" y="318"/>
                  </a:lnTo>
                  <a:lnTo>
                    <a:pt x="1794" y="360"/>
                  </a:lnTo>
                  <a:lnTo>
                    <a:pt x="1848" y="402"/>
                  </a:lnTo>
                  <a:lnTo>
                    <a:pt x="1883" y="443"/>
                  </a:lnTo>
                  <a:lnTo>
                    <a:pt x="1901" y="491"/>
                  </a:lnTo>
                  <a:lnTo>
                    <a:pt x="1901" y="539"/>
                  </a:lnTo>
                  <a:lnTo>
                    <a:pt x="1883" y="587"/>
                  </a:lnTo>
                  <a:lnTo>
                    <a:pt x="1854" y="629"/>
                  </a:lnTo>
                  <a:lnTo>
                    <a:pt x="1806" y="677"/>
                  </a:lnTo>
                  <a:lnTo>
                    <a:pt x="1746" y="719"/>
                  </a:lnTo>
                  <a:lnTo>
                    <a:pt x="1668" y="767"/>
                  </a:lnTo>
                  <a:lnTo>
                    <a:pt x="1579" y="809"/>
                  </a:lnTo>
                  <a:lnTo>
                    <a:pt x="1471" y="857"/>
                  </a:lnTo>
                  <a:lnTo>
                    <a:pt x="1357" y="899"/>
                  </a:lnTo>
                  <a:lnTo>
                    <a:pt x="1226" y="941"/>
                  </a:lnTo>
                  <a:lnTo>
                    <a:pt x="1088" y="989"/>
                  </a:lnTo>
                  <a:lnTo>
                    <a:pt x="933" y="1031"/>
                  </a:lnTo>
                  <a:lnTo>
                    <a:pt x="765" y="1073"/>
                  </a:lnTo>
                  <a:lnTo>
                    <a:pt x="592" y="1115"/>
                  </a:lnTo>
                  <a:lnTo>
                    <a:pt x="407" y="1157"/>
                  </a:lnTo>
                  <a:lnTo>
                    <a:pt x="209" y="1199"/>
                  </a:lnTo>
                  <a:lnTo>
                    <a:pt x="0" y="1241"/>
                  </a:lnTo>
                  <a:lnTo>
                    <a:pt x="0" y="1265"/>
                  </a:lnTo>
                  <a:lnTo>
                    <a:pt x="215" y="1223"/>
                  </a:lnTo>
                  <a:lnTo>
                    <a:pt x="413" y="1181"/>
                  </a:lnTo>
                  <a:lnTo>
                    <a:pt x="610" y="1139"/>
                  </a:lnTo>
                  <a:lnTo>
                    <a:pt x="789" y="1091"/>
                  </a:lnTo>
                  <a:lnTo>
                    <a:pt x="957" y="1049"/>
                  </a:lnTo>
                  <a:lnTo>
                    <a:pt x="1118" y="1001"/>
                  </a:lnTo>
                  <a:lnTo>
                    <a:pt x="1262" y="959"/>
                  </a:lnTo>
                  <a:lnTo>
                    <a:pt x="1393" y="911"/>
                  </a:lnTo>
                  <a:lnTo>
                    <a:pt x="1513" y="863"/>
                  </a:lnTo>
                  <a:lnTo>
                    <a:pt x="1620" y="815"/>
                  </a:lnTo>
                  <a:lnTo>
                    <a:pt x="1716" y="767"/>
                  </a:lnTo>
                  <a:lnTo>
                    <a:pt x="1794" y="725"/>
                  </a:lnTo>
                  <a:lnTo>
                    <a:pt x="1860" y="677"/>
                  </a:lnTo>
                  <a:lnTo>
                    <a:pt x="1907" y="629"/>
                  </a:lnTo>
                  <a:lnTo>
                    <a:pt x="1937" y="581"/>
                  </a:lnTo>
                  <a:lnTo>
                    <a:pt x="1955" y="533"/>
                  </a:lnTo>
                  <a:lnTo>
                    <a:pt x="1955" y="53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7" name="Freeform 9">
              <a:extLst>
                <a:ext uri="{FF2B5EF4-FFF2-40B4-BE49-F238E27FC236}">
                  <a16:creationId xmlns:a16="http://schemas.microsoft.com/office/drawing/2014/main" id="{F0A5A60E-5D48-B443-B2EA-1BB7F2919E79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4709" cy="2901"/>
            </a:xfrm>
            <a:custGeom>
              <a:avLst/>
              <a:gdLst/>
              <a:ahLst/>
              <a:cxnLst>
                <a:cxn ang="0">
                  <a:pos x="4694" y="797"/>
                </a:cxn>
                <a:cxn ang="0">
                  <a:pos x="4664" y="665"/>
                </a:cxn>
                <a:cxn ang="0">
                  <a:pos x="4586" y="540"/>
                </a:cxn>
                <a:cxn ang="0">
                  <a:pos x="4466" y="426"/>
                </a:cxn>
                <a:cxn ang="0">
                  <a:pos x="4299" y="312"/>
                </a:cxn>
                <a:cxn ang="0">
                  <a:pos x="4084" y="216"/>
                </a:cxn>
                <a:cxn ang="0">
                  <a:pos x="3833" y="120"/>
                </a:cxn>
                <a:cxn ang="0">
                  <a:pos x="3540" y="36"/>
                </a:cxn>
                <a:cxn ang="0">
                  <a:pos x="3205" y="0"/>
                </a:cxn>
                <a:cxn ang="0">
                  <a:pos x="3540" y="78"/>
                </a:cxn>
                <a:cxn ang="0">
                  <a:pos x="3833" y="162"/>
                </a:cxn>
                <a:cxn ang="0">
                  <a:pos x="4084" y="258"/>
                </a:cxn>
                <a:cxn ang="0">
                  <a:pos x="4287" y="366"/>
                </a:cxn>
                <a:cxn ang="0">
                  <a:pos x="4443" y="480"/>
                </a:cxn>
                <a:cxn ang="0">
                  <a:pos x="4550" y="605"/>
                </a:cxn>
                <a:cxn ang="0">
                  <a:pos x="4610" y="737"/>
                </a:cxn>
                <a:cxn ang="0">
                  <a:pos x="4610" y="875"/>
                </a:cxn>
                <a:cxn ang="0">
                  <a:pos x="4568" y="1001"/>
                </a:cxn>
                <a:cxn ang="0">
                  <a:pos x="4490" y="1127"/>
                </a:cxn>
                <a:cxn ang="0">
                  <a:pos x="4371" y="1259"/>
                </a:cxn>
                <a:cxn ang="0">
                  <a:pos x="4215" y="1385"/>
                </a:cxn>
                <a:cxn ang="0">
                  <a:pos x="4024" y="1517"/>
                </a:cxn>
                <a:cxn ang="0">
                  <a:pos x="3803" y="1648"/>
                </a:cxn>
                <a:cxn ang="0">
                  <a:pos x="3546" y="1774"/>
                </a:cxn>
                <a:cxn ang="0">
                  <a:pos x="3259" y="1906"/>
                </a:cxn>
                <a:cxn ang="0">
                  <a:pos x="2942" y="2032"/>
                </a:cxn>
                <a:cxn ang="0">
                  <a:pos x="2595" y="2164"/>
                </a:cxn>
                <a:cxn ang="0">
                  <a:pos x="2224" y="2284"/>
                </a:cxn>
                <a:cxn ang="0">
                  <a:pos x="1824" y="2410"/>
                </a:cxn>
                <a:cxn ang="0">
                  <a:pos x="1399" y="2530"/>
                </a:cxn>
                <a:cxn ang="0">
                  <a:pos x="484" y="2757"/>
                </a:cxn>
                <a:cxn ang="0">
                  <a:pos x="0" y="2901"/>
                </a:cxn>
                <a:cxn ang="0">
                  <a:pos x="969" y="2674"/>
                </a:cxn>
                <a:cxn ang="0">
                  <a:pos x="1638" y="2494"/>
                </a:cxn>
                <a:cxn ang="0">
                  <a:pos x="2057" y="2374"/>
                </a:cxn>
                <a:cxn ang="0">
                  <a:pos x="2451" y="2248"/>
                </a:cxn>
                <a:cxn ang="0">
                  <a:pos x="2816" y="2116"/>
                </a:cxn>
                <a:cxn ang="0">
                  <a:pos x="3151" y="1984"/>
                </a:cxn>
                <a:cxn ang="0">
                  <a:pos x="3462" y="1858"/>
                </a:cxn>
                <a:cxn ang="0">
                  <a:pos x="3737" y="1720"/>
                </a:cxn>
                <a:cxn ang="0">
                  <a:pos x="3982" y="1589"/>
                </a:cxn>
                <a:cxn ang="0">
                  <a:pos x="4191" y="1457"/>
                </a:cxn>
                <a:cxn ang="0">
                  <a:pos x="4371" y="1325"/>
                </a:cxn>
                <a:cxn ang="0">
                  <a:pos x="4508" y="1193"/>
                </a:cxn>
                <a:cxn ang="0">
                  <a:pos x="4610" y="1061"/>
                </a:cxn>
                <a:cxn ang="0">
                  <a:pos x="4670" y="935"/>
                </a:cxn>
                <a:cxn ang="0">
                  <a:pos x="4688" y="869"/>
                </a:cxn>
              </a:cxnLst>
              <a:rect l="0" t="0" r="r" b="b"/>
              <a:pathLst>
                <a:path w="4694" h="2901">
                  <a:moveTo>
                    <a:pt x="4688" y="869"/>
                  </a:moveTo>
                  <a:lnTo>
                    <a:pt x="4694" y="797"/>
                  </a:lnTo>
                  <a:lnTo>
                    <a:pt x="4688" y="731"/>
                  </a:lnTo>
                  <a:lnTo>
                    <a:pt x="4664" y="665"/>
                  </a:lnTo>
                  <a:lnTo>
                    <a:pt x="4634" y="599"/>
                  </a:lnTo>
                  <a:lnTo>
                    <a:pt x="4586" y="540"/>
                  </a:lnTo>
                  <a:lnTo>
                    <a:pt x="4532" y="480"/>
                  </a:lnTo>
                  <a:lnTo>
                    <a:pt x="4466" y="426"/>
                  </a:lnTo>
                  <a:lnTo>
                    <a:pt x="4389" y="366"/>
                  </a:lnTo>
                  <a:lnTo>
                    <a:pt x="4299" y="312"/>
                  </a:lnTo>
                  <a:lnTo>
                    <a:pt x="4197" y="264"/>
                  </a:lnTo>
                  <a:lnTo>
                    <a:pt x="4084" y="216"/>
                  </a:lnTo>
                  <a:lnTo>
                    <a:pt x="3964" y="168"/>
                  </a:lnTo>
                  <a:lnTo>
                    <a:pt x="3833" y="120"/>
                  </a:lnTo>
                  <a:lnTo>
                    <a:pt x="3689" y="78"/>
                  </a:lnTo>
                  <a:lnTo>
                    <a:pt x="3540" y="36"/>
                  </a:lnTo>
                  <a:lnTo>
                    <a:pt x="3378" y="0"/>
                  </a:lnTo>
                  <a:lnTo>
                    <a:pt x="3205" y="0"/>
                  </a:lnTo>
                  <a:lnTo>
                    <a:pt x="3378" y="36"/>
                  </a:lnTo>
                  <a:lnTo>
                    <a:pt x="3540" y="78"/>
                  </a:lnTo>
                  <a:lnTo>
                    <a:pt x="3689" y="120"/>
                  </a:lnTo>
                  <a:lnTo>
                    <a:pt x="3833" y="162"/>
                  </a:lnTo>
                  <a:lnTo>
                    <a:pt x="3964" y="210"/>
                  </a:lnTo>
                  <a:lnTo>
                    <a:pt x="4084" y="258"/>
                  </a:lnTo>
                  <a:lnTo>
                    <a:pt x="4191" y="312"/>
                  </a:lnTo>
                  <a:lnTo>
                    <a:pt x="4287" y="366"/>
                  </a:lnTo>
                  <a:lnTo>
                    <a:pt x="4371" y="420"/>
                  </a:lnTo>
                  <a:lnTo>
                    <a:pt x="4443" y="480"/>
                  </a:lnTo>
                  <a:lnTo>
                    <a:pt x="4502" y="540"/>
                  </a:lnTo>
                  <a:lnTo>
                    <a:pt x="4550" y="605"/>
                  </a:lnTo>
                  <a:lnTo>
                    <a:pt x="4586" y="671"/>
                  </a:lnTo>
                  <a:lnTo>
                    <a:pt x="4610" y="737"/>
                  </a:lnTo>
                  <a:lnTo>
                    <a:pt x="4616" y="803"/>
                  </a:lnTo>
                  <a:lnTo>
                    <a:pt x="4610" y="875"/>
                  </a:lnTo>
                  <a:lnTo>
                    <a:pt x="4592" y="935"/>
                  </a:lnTo>
                  <a:lnTo>
                    <a:pt x="4568" y="1001"/>
                  </a:lnTo>
                  <a:lnTo>
                    <a:pt x="4532" y="1067"/>
                  </a:lnTo>
                  <a:lnTo>
                    <a:pt x="4490" y="1127"/>
                  </a:lnTo>
                  <a:lnTo>
                    <a:pt x="4437" y="1193"/>
                  </a:lnTo>
                  <a:lnTo>
                    <a:pt x="4371" y="1259"/>
                  </a:lnTo>
                  <a:lnTo>
                    <a:pt x="4299" y="1325"/>
                  </a:lnTo>
                  <a:lnTo>
                    <a:pt x="4215" y="1385"/>
                  </a:lnTo>
                  <a:lnTo>
                    <a:pt x="4126" y="1451"/>
                  </a:lnTo>
                  <a:lnTo>
                    <a:pt x="4024" y="1517"/>
                  </a:lnTo>
                  <a:lnTo>
                    <a:pt x="3916" y="1583"/>
                  </a:lnTo>
                  <a:lnTo>
                    <a:pt x="3803" y="1648"/>
                  </a:lnTo>
                  <a:lnTo>
                    <a:pt x="3677" y="1714"/>
                  </a:lnTo>
                  <a:lnTo>
                    <a:pt x="3546" y="1774"/>
                  </a:lnTo>
                  <a:lnTo>
                    <a:pt x="3408" y="1840"/>
                  </a:lnTo>
                  <a:lnTo>
                    <a:pt x="3259" y="1906"/>
                  </a:lnTo>
                  <a:lnTo>
                    <a:pt x="3103" y="1972"/>
                  </a:lnTo>
                  <a:lnTo>
                    <a:pt x="2942" y="2032"/>
                  </a:lnTo>
                  <a:lnTo>
                    <a:pt x="2768" y="2098"/>
                  </a:lnTo>
                  <a:lnTo>
                    <a:pt x="2595" y="2164"/>
                  </a:lnTo>
                  <a:lnTo>
                    <a:pt x="2410" y="2224"/>
                  </a:lnTo>
                  <a:lnTo>
                    <a:pt x="2224" y="2284"/>
                  </a:lnTo>
                  <a:lnTo>
                    <a:pt x="2027" y="2350"/>
                  </a:lnTo>
                  <a:lnTo>
                    <a:pt x="1824" y="2410"/>
                  </a:lnTo>
                  <a:lnTo>
                    <a:pt x="1614" y="2470"/>
                  </a:lnTo>
                  <a:lnTo>
                    <a:pt x="1399" y="2530"/>
                  </a:lnTo>
                  <a:lnTo>
                    <a:pt x="957" y="2644"/>
                  </a:lnTo>
                  <a:lnTo>
                    <a:pt x="484" y="2757"/>
                  </a:lnTo>
                  <a:lnTo>
                    <a:pt x="0" y="2865"/>
                  </a:lnTo>
                  <a:lnTo>
                    <a:pt x="0" y="2901"/>
                  </a:lnTo>
                  <a:lnTo>
                    <a:pt x="496" y="2787"/>
                  </a:lnTo>
                  <a:lnTo>
                    <a:pt x="969" y="2674"/>
                  </a:lnTo>
                  <a:lnTo>
                    <a:pt x="1423" y="2554"/>
                  </a:lnTo>
                  <a:lnTo>
                    <a:pt x="1638" y="2494"/>
                  </a:lnTo>
                  <a:lnTo>
                    <a:pt x="1854" y="2434"/>
                  </a:lnTo>
                  <a:lnTo>
                    <a:pt x="2057" y="2374"/>
                  </a:lnTo>
                  <a:lnTo>
                    <a:pt x="2254" y="2308"/>
                  </a:lnTo>
                  <a:lnTo>
                    <a:pt x="2451" y="2248"/>
                  </a:lnTo>
                  <a:lnTo>
                    <a:pt x="2637" y="2182"/>
                  </a:lnTo>
                  <a:lnTo>
                    <a:pt x="2816" y="2116"/>
                  </a:lnTo>
                  <a:lnTo>
                    <a:pt x="2990" y="2050"/>
                  </a:lnTo>
                  <a:lnTo>
                    <a:pt x="3151" y="1984"/>
                  </a:lnTo>
                  <a:lnTo>
                    <a:pt x="3312" y="1924"/>
                  </a:lnTo>
                  <a:lnTo>
                    <a:pt x="3462" y="1858"/>
                  </a:lnTo>
                  <a:lnTo>
                    <a:pt x="3605" y="1792"/>
                  </a:lnTo>
                  <a:lnTo>
                    <a:pt x="3737" y="1720"/>
                  </a:lnTo>
                  <a:lnTo>
                    <a:pt x="3863" y="1654"/>
                  </a:lnTo>
                  <a:lnTo>
                    <a:pt x="3982" y="1589"/>
                  </a:lnTo>
                  <a:lnTo>
                    <a:pt x="4090" y="1523"/>
                  </a:lnTo>
                  <a:lnTo>
                    <a:pt x="4191" y="1457"/>
                  </a:lnTo>
                  <a:lnTo>
                    <a:pt x="4287" y="1391"/>
                  </a:lnTo>
                  <a:lnTo>
                    <a:pt x="4371" y="1325"/>
                  </a:lnTo>
                  <a:lnTo>
                    <a:pt x="4443" y="1259"/>
                  </a:lnTo>
                  <a:lnTo>
                    <a:pt x="4508" y="1193"/>
                  </a:lnTo>
                  <a:lnTo>
                    <a:pt x="4562" y="1127"/>
                  </a:lnTo>
                  <a:lnTo>
                    <a:pt x="4610" y="1061"/>
                  </a:lnTo>
                  <a:lnTo>
                    <a:pt x="4646" y="995"/>
                  </a:lnTo>
                  <a:lnTo>
                    <a:pt x="4670" y="935"/>
                  </a:lnTo>
                  <a:lnTo>
                    <a:pt x="4688" y="869"/>
                  </a:lnTo>
                  <a:lnTo>
                    <a:pt x="4688" y="86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8" name="Freeform 10">
              <a:extLst>
                <a:ext uri="{FF2B5EF4-FFF2-40B4-BE49-F238E27FC236}">
                  <a16:creationId xmlns:a16="http://schemas.microsoft.com/office/drawing/2014/main" id="{A72CE254-E3EF-9C49-B9B8-BB23CF7EBC5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3773" cy="2356"/>
            </a:xfrm>
            <a:custGeom>
              <a:avLst/>
              <a:gdLst/>
              <a:ahLst/>
              <a:cxnLst>
                <a:cxn ang="0">
                  <a:pos x="3761" y="719"/>
                </a:cxn>
                <a:cxn ang="0">
                  <a:pos x="3731" y="599"/>
                </a:cxn>
                <a:cxn ang="0">
                  <a:pos x="3653" y="486"/>
                </a:cxn>
                <a:cxn ang="0">
                  <a:pos x="3522" y="378"/>
                </a:cxn>
                <a:cxn ang="0">
                  <a:pos x="3348" y="282"/>
                </a:cxn>
                <a:cxn ang="0">
                  <a:pos x="3127" y="192"/>
                </a:cxn>
                <a:cxn ang="0">
                  <a:pos x="2864" y="108"/>
                </a:cxn>
                <a:cxn ang="0">
                  <a:pos x="2559" y="36"/>
                </a:cxn>
                <a:cxn ang="0">
                  <a:pos x="2230" y="0"/>
                </a:cxn>
                <a:cxn ang="0">
                  <a:pos x="2577" y="72"/>
                </a:cxn>
                <a:cxn ang="0">
                  <a:pos x="2876" y="150"/>
                </a:cxn>
                <a:cxn ang="0">
                  <a:pos x="3139" y="234"/>
                </a:cxn>
                <a:cxn ang="0">
                  <a:pos x="3348" y="330"/>
                </a:cxn>
                <a:cxn ang="0">
                  <a:pos x="3516" y="432"/>
                </a:cxn>
                <a:cxn ang="0">
                  <a:pos x="3623" y="545"/>
                </a:cxn>
                <a:cxn ang="0">
                  <a:pos x="3683" y="665"/>
                </a:cxn>
                <a:cxn ang="0">
                  <a:pos x="3689" y="791"/>
                </a:cxn>
                <a:cxn ang="0">
                  <a:pos x="3653" y="887"/>
                </a:cxn>
                <a:cxn ang="0">
                  <a:pos x="3593" y="989"/>
                </a:cxn>
                <a:cxn ang="0">
                  <a:pos x="3498" y="1091"/>
                </a:cxn>
                <a:cxn ang="0">
                  <a:pos x="3372" y="1187"/>
                </a:cxn>
                <a:cxn ang="0">
                  <a:pos x="3223" y="1289"/>
                </a:cxn>
                <a:cxn ang="0">
                  <a:pos x="3043" y="1391"/>
                </a:cxn>
                <a:cxn ang="0">
                  <a:pos x="2834" y="1493"/>
                </a:cxn>
                <a:cxn ang="0">
                  <a:pos x="2607" y="1589"/>
                </a:cxn>
                <a:cxn ang="0">
                  <a:pos x="2075" y="1786"/>
                </a:cxn>
                <a:cxn ang="0">
                  <a:pos x="1459" y="1972"/>
                </a:cxn>
                <a:cxn ang="0">
                  <a:pos x="765" y="2158"/>
                </a:cxn>
                <a:cxn ang="0">
                  <a:pos x="0" y="2326"/>
                </a:cxn>
                <a:cxn ang="0">
                  <a:pos x="401" y="2272"/>
                </a:cxn>
                <a:cxn ang="0">
                  <a:pos x="1142" y="2092"/>
                </a:cxn>
                <a:cxn ang="0">
                  <a:pos x="1812" y="1900"/>
                </a:cxn>
                <a:cxn ang="0">
                  <a:pos x="2392" y="1702"/>
                </a:cxn>
                <a:cxn ang="0">
                  <a:pos x="2649" y="1607"/>
                </a:cxn>
                <a:cxn ang="0">
                  <a:pos x="2882" y="1505"/>
                </a:cxn>
                <a:cxn ang="0">
                  <a:pos x="3091" y="1403"/>
                </a:cxn>
                <a:cxn ang="0">
                  <a:pos x="3277" y="1301"/>
                </a:cxn>
                <a:cxn ang="0">
                  <a:pos x="3432" y="1193"/>
                </a:cxn>
                <a:cxn ang="0">
                  <a:pos x="3558" y="1091"/>
                </a:cxn>
                <a:cxn ang="0">
                  <a:pos x="3653" y="989"/>
                </a:cxn>
                <a:cxn ang="0">
                  <a:pos x="3719" y="887"/>
                </a:cxn>
                <a:cxn ang="0">
                  <a:pos x="3755" y="785"/>
                </a:cxn>
              </a:cxnLst>
              <a:rect l="0" t="0" r="r" b="b"/>
              <a:pathLst>
                <a:path w="3761" h="2356">
                  <a:moveTo>
                    <a:pt x="3755" y="785"/>
                  </a:moveTo>
                  <a:lnTo>
                    <a:pt x="3761" y="719"/>
                  </a:lnTo>
                  <a:lnTo>
                    <a:pt x="3755" y="659"/>
                  </a:lnTo>
                  <a:lnTo>
                    <a:pt x="3731" y="599"/>
                  </a:lnTo>
                  <a:lnTo>
                    <a:pt x="3701" y="545"/>
                  </a:lnTo>
                  <a:lnTo>
                    <a:pt x="3653" y="486"/>
                  </a:lnTo>
                  <a:lnTo>
                    <a:pt x="3593" y="432"/>
                  </a:lnTo>
                  <a:lnTo>
                    <a:pt x="3522" y="378"/>
                  </a:lnTo>
                  <a:lnTo>
                    <a:pt x="3444" y="330"/>
                  </a:lnTo>
                  <a:lnTo>
                    <a:pt x="3348" y="282"/>
                  </a:lnTo>
                  <a:lnTo>
                    <a:pt x="3241" y="234"/>
                  </a:lnTo>
                  <a:lnTo>
                    <a:pt x="3127" y="192"/>
                  </a:lnTo>
                  <a:lnTo>
                    <a:pt x="3002" y="150"/>
                  </a:lnTo>
                  <a:lnTo>
                    <a:pt x="2864" y="108"/>
                  </a:lnTo>
                  <a:lnTo>
                    <a:pt x="2715" y="72"/>
                  </a:lnTo>
                  <a:lnTo>
                    <a:pt x="2559" y="36"/>
                  </a:lnTo>
                  <a:lnTo>
                    <a:pt x="2392" y="0"/>
                  </a:lnTo>
                  <a:lnTo>
                    <a:pt x="2230" y="0"/>
                  </a:lnTo>
                  <a:lnTo>
                    <a:pt x="2410" y="36"/>
                  </a:lnTo>
                  <a:lnTo>
                    <a:pt x="2577" y="72"/>
                  </a:lnTo>
                  <a:lnTo>
                    <a:pt x="2732" y="108"/>
                  </a:lnTo>
                  <a:lnTo>
                    <a:pt x="2876" y="150"/>
                  </a:lnTo>
                  <a:lnTo>
                    <a:pt x="3014" y="192"/>
                  </a:lnTo>
                  <a:lnTo>
                    <a:pt x="3139" y="234"/>
                  </a:lnTo>
                  <a:lnTo>
                    <a:pt x="3253" y="282"/>
                  </a:lnTo>
                  <a:lnTo>
                    <a:pt x="3348" y="330"/>
                  </a:lnTo>
                  <a:lnTo>
                    <a:pt x="3438" y="384"/>
                  </a:lnTo>
                  <a:lnTo>
                    <a:pt x="3516" y="432"/>
                  </a:lnTo>
                  <a:lnTo>
                    <a:pt x="3576" y="492"/>
                  </a:lnTo>
                  <a:lnTo>
                    <a:pt x="3623" y="545"/>
                  </a:lnTo>
                  <a:lnTo>
                    <a:pt x="3665" y="605"/>
                  </a:lnTo>
                  <a:lnTo>
                    <a:pt x="3683" y="665"/>
                  </a:lnTo>
                  <a:lnTo>
                    <a:pt x="3695" y="725"/>
                  </a:lnTo>
                  <a:lnTo>
                    <a:pt x="3689" y="791"/>
                  </a:lnTo>
                  <a:lnTo>
                    <a:pt x="3677" y="839"/>
                  </a:lnTo>
                  <a:lnTo>
                    <a:pt x="3653" y="887"/>
                  </a:lnTo>
                  <a:lnTo>
                    <a:pt x="3629" y="941"/>
                  </a:lnTo>
                  <a:lnTo>
                    <a:pt x="3593" y="989"/>
                  </a:lnTo>
                  <a:lnTo>
                    <a:pt x="3546" y="1037"/>
                  </a:lnTo>
                  <a:lnTo>
                    <a:pt x="3498" y="1091"/>
                  </a:lnTo>
                  <a:lnTo>
                    <a:pt x="3438" y="1139"/>
                  </a:lnTo>
                  <a:lnTo>
                    <a:pt x="3372" y="1187"/>
                  </a:lnTo>
                  <a:lnTo>
                    <a:pt x="3301" y="1241"/>
                  </a:lnTo>
                  <a:lnTo>
                    <a:pt x="3223" y="1289"/>
                  </a:lnTo>
                  <a:lnTo>
                    <a:pt x="3133" y="1343"/>
                  </a:lnTo>
                  <a:lnTo>
                    <a:pt x="3043" y="1391"/>
                  </a:lnTo>
                  <a:lnTo>
                    <a:pt x="2942" y="1439"/>
                  </a:lnTo>
                  <a:lnTo>
                    <a:pt x="2834" y="1493"/>
                  </a:lnTo>
                  <a:lnTo>
                    <a:pt x="2727" y="1541"/>
                  </a:lnTo>
                  <a:lnTo>
                    <a:pt x="2607" y="1589"/>
                  </a:lnTo>
                  <a:lnTo>
                    <a:pt x="2356" y="1690"/>
                  </a:lnTo>
                  <a:lnTo>
                    <a:pt x="2075" y="1786"/>
                  </a:lnTo>
                  <a:lnTo>
                    <a:pt x="1782" y="1882"/>
                  </a:lnTo>
                  <a:lnTo>
                    <a:pt x="1459" y="1972"/>
                  </a:lnTo>
                  <a:lnTo>
                    <a:pt x="1124" y="2068"/>
                  </a:lnTo>
                  <a:lnTo>
                    <a:pt x="765" y="2158"/>
                  </a:lnTo>
                  <a:lnTo>
                    <a:pt x="389" y="2242"/>
                  </a:lnTo>
                  <a:lnTo>
                    <a:pt x="0" y="2326"/>
                  </a:lnTo>
                  <a:lnTo>
                    <a:pt x="0" y="2356"/>
                  </a:lnTo>
                  <a:lnTo>
                    <a:pt x="401" y="2272"/>
                  </a:lnTo>
                  <a:lnTo>
                    <a:pt x="777" y="2182"/>
                  </a:lnTo>
                  <a:lnTo>
                    <a:pt x="1142" y="2092"/>
                  </a:lnTo>
                  <a:lnTo>
                    <a:pt x="1483" y="1996"/>
                  </a:lnTo>
                  <a:lnTo>
                    <a:pt x="1812" y="1900"/>
                  </a:lnTo>
                  <a:lnTo>
                    <a:pt x="2111" y="1804"/>
                  </a:lnTo>
                  <a:lnTo>
                    <a:pt x="2392" y="1702"/>
                  </a:lnTo>
                  <a:lnTo>
                    <a:pt x="2523" y="1654"/>
                  </a:lnTo>
                  <a:lnTo>
                    <a:pt x="2649" y="1607"/>
                  </a:lnTo>
                  <a:lnTo>
                    <a:pt x="2768" y="1553"/>
                  </a:lnTo>
                  <a:lnTo>
                    <a:pt x="2882" y="1505"/>
                  </a:lnTo>
                  <a:lnTo>
                    <a:pt x="2990" y="1451"/>
                  </a:lnTo>
                  <a:lnTo>
                    <a:pt x="3091" y="1403"/>
                  </a:lnTo>
                  <a:lnTo>
                    <a:pt x="3187" y="1349"/>
                  </a:lnTo>
                  <a:lnTo>
                    <a:pt x="3277" y="1301"/>
                  </a:lnTo>
                  <a:lnTo>
                    <a:pt x="3354" y="1247"/>
                  </a:lnTo>
                  <a:lnTo>
                    <a:pt x="3432" y="1193"/>
                  </a:lnTo>
                  <a:lnTo>
                    <a:pt x="3498" y="1145"/>
                  </a:lnTo>
                  <a:lnTo>
                    <a:pt x="3558" y="1091"/>
                  </a:lnTo>
                  <a:lnTo>
                    <a:pt x="3611" y="1043"/>
                  </a:lnTo>
                  <a:lnTo>
                    <a:pt x="3653" y="989"/>
                  </a:lnTo>
                  <a:lnTo>
                    <a:pt x="3689" y="941"/>
                  </a:lnTo>
                  <a:lnTo>
                    <a:pt x="3719" y="887"/>
                  </a:lnTo>
                  <a:lnTo>
                    <a:pt x="3743" y="833"/>
                  </a:lnTo>
                  <a:lnTo>
                    <a:pt x="3755" y="785"/>
                  </a:lnTo>
                  <a:lnTo>
                    <a:pt x="3755" y="78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499" name="Freeform 11">
              <a:extLst>
                <a:ext uri="{FF2B5EF4-FFF2-40B4-BE49-F238E27FC236}">
                  <a16:creationId xmlns:a16="http://schemas.microsoft.com/office/drawing/2014/main" id="{2442ED5F-1EA1-F041-A89E-E1BDB95E910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2933" cy="1846"/>
            </a:xfrm>
            <a:custGeom>
              <a:avLst/>
              <a:gdLst/>
              <a:ahLst/>
              <a:cxnLst>
                <a:cxn ang="0">
                  <a:pos x="2924" y="647"/>
                </a:cxn>
                <a:cxn ang="0">
                  <a:pos x="2876" y="528"/>
                </a:cxn>
                <a:cxn ang="0">
                  <a:pos x="2750" y="414"/>
                </a:cxn>
                <a:cxn ang="0">
                  <a:pos x="2559" y="318"/>
                </a:cxn>
                <a:cxn ang="0">
                  <a:pos x="2302" y="228"/>
                </a:cxn>
                <a:cxn ang="0">
                  <a:pos x="1985" y="150"/>
                </a:cxn>
                <a:cxn ang="0">
                  <a:pos x="1608" y="78"/>
                </a:cxn>
                <a:cxn ang="0">
                  <a:pos x="1178" y="24"/>
                </a:cxn>
                <a:cxn ang="0">
                  <a:pos x="694" y="0"/>
                </a:cxn>
                <a:cxn ang="0">
                  <a:pos x="1190" y="48"/>
                </a:cxn>
                <a:cxn ang="0">
                  <a:pos x="1626" y="108"/>
                </a:cxn>
                <a:cxn ang="0">
                  <a:pos x="2009" y="180"/>
                </a:cxn>
                <a:cxn ang="0">
                  <a:pos x="2326" y="264"/>
                </a:cxn>
                <a:cxn ang="0">
                  <a:pos x="2571" y="360"/>
                </a:cxn>
                <a:cxn ang="0">
                  <a:pos x="2750" y="468"/>
                </a:cxn>
                <a:cxn ang="0">
                  <a:pos x="2846" y="587"/>
                </a:cxn>
                <a:cxn ang="0">
                  <a:pos x="2864" y="713"/>
                </a:cxn>
                <a:cxn ang="0">
                  <a:pos x="2840" y="785"/>
                </a:cxn>
                <a:cxn ang="0">
                  <a:pos x="2792" y="857"/>
                </a:cxn>
                <a:cxn ang="0">
                  <a:pos x="2625" y="1001"/>
                </a:cxn>
                <a:cxn ang="0">
                  <a:pos x="2368" y="1145"/>
                </a:cxn>
                <a:cxn ang="0">
                  <a:pos x="2033" y="1289"/>
                </a:cxn>
                <a:cxn ang="0">
                  <a:pos x="1626" y="1433"/>
                </a:cxn>
                <a:cxn ang="0">
                  <a:pos x="1142" y="1571"/>
                </a:cxn>
                <a:cxn ang="0">
                  <a:pos x="604" y="1702"/>
                </a:cxn>
                <a:cxn ang="0">
                  <a:pos x="0" y="1828"/>
                </a:cxn>
                <a:cxn ang="0">
                  <a:pos x="311" y="1780"/>
                </a:cxn>
                <a:cxn ang="0">
                  <a:pos x="897" y="1648"/>
                </a:cxn>
                <a:cxn ang="0">
                  <a:pos x="1417" y="1511"/>
                </a:cxn>
                <a:cxn ang="0">
                  <a:pos x="1871" y="1367"/>
                </a:cxn>
                <a:cxn ang="0">
                  <a:pos x="2254" y="1223"/>
                </a:cxn>
                <a:cxn ang="0">
                  <a:pos x="2559" y="1079"/>
                </a:cxn>
                <a:cxn ang="0">
                  <a:pos x="2774" y="929"/>
                </a:cxn>
                <a:cxn ang="0">
                  <a:pos x="2876" y="815"/>
                </a:cxn>
                <a:cxn ang="0">
                  <a:pos x="2912" y="743"/>
                </a:cxn>
                <a:cxn ang="0">
                  <a:pos x="2924" y="707"/>
                </a:cxn>
              </a:cxnLst>
              <a:rect l="0" t="0" r="r" b="b"/>
              <a:pathLst>
                <a:path w="2924" h="1846">
                  <a:moveTo>
                    <a:pt x="2924" y="707"/>
                  </a:moveTo>
                  <a:lnTo>
                    <a:pt x="2924" y="647"/>
                  </a:lnTo>
                  <a:lnTo>
                    <a:pt x="2912" y="581"/>
                  </a:lnTo>
                  <a:lnTo>
                    <a:pt x="2876" y="528"/>
                  </a:lnTo>
                  <a:lnTo>
                    <a:pt x="2822" y="468"/>
                  </a:lnTo>
                  <a:lnTo>
                    <a:pt x="2750" y="414"/>
                  </a:lnTo>
                  <a:lnTo>
                    <a:pt x="2667" y="366"/>
                  </a:lnTo>
                  <a:lnTo>
                    <a:pt x="2559" y="318"/>
                  </a:lnTo>
                  <a:lnTo>
                    <a:pt x="2440" y="270"/>
                  </a:lnTo>
                  <a:lnTo>
                    <a:pt x="2302" y="228"/>
                  </a:lnTo>
                  <a:lnTo>
                    <a:pt x="2153" y="186"/>
                  </a:lnTo>
                  <a:lnTo>
                    <a:pt x="1985" y="150"/>
                  </a:lnTo>
                  <a:lnTo>
                    <a:pt x="1806" y="114"/>
                  </a:lnTo>
                  <a:lnTo>
                    <a:pt x="1608" y="78"/>
                  </a:lnTo>
                  <a:lnTo>
                    <a:pt x="1399" y="54"/>
                  </a:lnTo>
                  <a:lnTo>
                    <a:pt x="1178" y="24"/>
                  </a:lnTo>
                  <a:lnTo>
                    <a:pt x="945" y="0"/>
                  </a:lnTo>
                  <a:lnTo>
                    <a:pt x="694" y="0"/>
                  </a:lnTo>
                  <a:lnTo>
                    <a:pt x="945" y="24"/>
                  </a:lnTo>
                  <a:lnTo>
                    <a:pt x="1190" y="48"/>
                  </a:lnTo>
                  <a:lnTo>
                    <a:pt x="1417" y="78"/>
                  </a:lnTo>
                  <a:lnTo>
                    <a:pt x="1626" y="108"/>
                  </a:lnTo>
                  <a:lnTo>
                    <a:pt x="1824" y="144"/>
                  </a:lnTo>
                  <a:lnTo>
                    <a:pt x="2009" y="180"/>
                  </a:lnTo>
                  <a:lnTo>
                    <a:pt x="2176" y="222"/>
                  </a:lnTo>
                  <a:lnTo>
                    <a:pt x="2326" y="264"/>
                  </a:lnTo>
                  <a:lnTo>
                    <a:pt x="2457" y="312"/>
                  </a:lnTo>
                  <a:lnTo>
                    <a:pt x="2571" y="360"/>
                  </a:lnTo>
                  <a:lnTo>
                    <a:pt x="2667" y="414"/>
                  </a:lnTo>
                  <a:lnTo>
                    <a:pt x="2750" y="468"/>
                  </a:lnTo>
                  <a:lnTo>
                    <a:pt x="2804" y="528"/>
                  </a:lnTo>
                  <a:lnTo>
                    <a:pt x="2846" y="587"/>
                  </a:lnTo>
                  <a:lnTo>
                    <a:pt x="2864" y="647"/>
                  </a:lnTo>
                  <a:lnTo>
                    <a:pt x="2864" y="713"/>
                  </a:lnTo>
                  <a:lnTo>
                    <a:pt x="2852" y="749"/>
                  </a:lnTo>
                  <a:lnTo>
                    <a:pt x="2840" y="785"/>
                  </a:lnTo>
                  <a:lnTo>
                    <a:pt x="2816" y="821"/>
                  </a:lnTo>
                  <a:lnTo>
                    <a:pt x="2792" y="857"/>
                  </a:lnTo>
                  <a:lnTo>
                    <a:pt x="2721" y="929"/>
                  </a:lnTo>
                  <a:lnTo>
                    <a:pt x="2625" y="1001"/>
                  </a:lnTo>
                  <a:lnTo>
                    <a:pt x="2505" y="1073"/>
                  </a:lnTo>
                  <a:lnTo>
                    <a:pt x="2368" y="1145"/>
                  </a:lnTo>
                  <a:lnTo>
                    <a:pt x="2212" y="1217"/>
                  </a:lnTo>
                  <a:lnTo>
                    <a:pt x="2033" y="1289"/>
                  </a:lnTo>
                  <a:lnTo>
                    <a:pt x="1842" y="1361"/>
                  </a:lnTo>
                  <a:lnTo>
                    <a:pt x="1626" y="1433"/>
                  </a:lnTo>
                  <a:lnTo>
                    <a:pt x="1393" y="1499"/>
                  </a:lnTo>
                  <a:lnTo>
                    <a:pt x="1142" y="1571"/>
                  </a:lnTo>
                  <a:lnTo>
                    <a:pt x="879" y="1636"/>
                  </a:lnTo>
                  <a:lnTo>
                    <a:pt x="604" y="1702"/>
                  </a:lnTo>
                  <a:lnTo>
                    <a:pt x="305" y="1768"/>
                  </a:lnTo>
                  <a:lnTo>
                    <a:pt x="0" y="1828"/>
                  </a:lnTo>
                  <a:lnTo>
                    <a:pt x="0" y="1846"/>
                  </a:lnTo>
                  <a:lnTo>
                    <a:pt x="311" y="1780"/>
                  </a:lnTo>
                  <a:lnTo>
                    <a:pt x="610" y="1714"/>
                  </a:lnTo>
                  <a:lnTo>
                    <a:pt x="897" y="1648"/>
                  </a:lnTo>
                  <a:lnTo>
                    <a:pt x="1166" y="1583"/>
                  </a:lnTo>
                  <a:lnTo>
                    <a:pt x="1417" y="1511"/>
                  </a:lnTo>
                  <a:lnTo>
                    <a:pt x="1656" y="1439"/>
                  </a:lnTo>
                  <a:lnTo>
                    <a:pt x="1871" y="1367"/>
                  </a:lnTo>
                  <a:lnTo>
                    <a:pt x="2075" y="1295"/>
                  </a:lnTo>
                  <a:lnTo>
                    <a:pt x="2254" y="1223"/>
                  </a:lnTo>
                  <a:lnTo>
                    <a:pt x="2416" y="1151"/>
                  </a:lnTo>
                  <a:lnTo>
                    <a:pt x="2559" y="1079"/>
                  </a:lnTo>
                  <a:lnTo>
                    <a:pt x="2679" y="1001"/>
                  </a:lnTo>
                  <a:lnTo>
                    <a:pt x="2774" y="929"/>
                  </a:lnTo>
                  <a:lnTo>
                    <a:pt x="2846" y="857"/>
                  </a:lnTo>
                  <a:lnTo>
                    <a:pt x="2876" y="815"/>
                  </a:lnTo>
                  <a:lnTo>
                    <a:pt x="2900" y="779"/>
                  </a:lnTo>
                  <a:lnTo>
                    <a:pt x="2912" y="743"/>
                  </a:lnTo>
                  <a:lnTo>
                    <a:pt x="2924" y="707"/>
                  </a:lnTo>
                  <a:lnTo>
                    <a:pt x="2924" y="70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0" name="Freeform 12">
              <a:extLst>
                <a:ext uri="{FF2B5EF4-FFF2-40B4-BE49-F238E27FC236}">
                  <a16:creationId xmlns:a16="http://schemas.microsoft.com/office/drawing/2014/main" id="{AC0EE6AF-99CA-DA40-8E99-85DEEA3933C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114" y="2847"/>
              <a:ext cx="1493" cy="204"/>
            </a:xfrm>
            <a:custGeom>
              <a:avLst/>
              <a:gdLst/>
              <a:ahLst/>
              <a:cxnLst>
                <a:cxn ang="0">
                  <a:pos x="1399" y="204"/>
                </a:cxn>
                <a:cxn ang="0">
                  <a:pos x="0" y="18"/>
                </a:cxn>
                <a:cxn ang="0">
                  <a:pos x="77" y="0"/>
                </a:cxn>
                <a:cxn ang="0">
                  <a:pos x="1488" y="186"/>
                </a:cxn>
                <a:cxn ang="0">
                  <a:pos x="1399" y="204"/>
                </a:cxn>
                <a:cxn ang="0">
                  <a:pos x="1399" y="204"/>
                </a:cxn>
              </a:cxnLst>
              <a:rect l="0" t="0" r="r" b="b"/>
              <a:pathLst>
                <a:path w="1488" h="204">
                  <a:moveTo>
                    <a:pt x="1399" y="204"/>
                  </a:moveTo>
                  <a:lnTo>
                    <a:pt x="0" y="18"/>
                  </a:lnTo>
                  <a:lnTo>
                    <a:pt x="77" y="0"/>
                  </a:lnTo>
                  <a:lnTo>
                    <a:pt x="1488" y="186"/>
                  </a:lnTo>
                  <a:lnTo>
                    <a:pt x="1399" y="204"/>
                  </a:lnTo>
                  <a:lnTo>
                    <a:pt x="1399" y="20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1" name="Rectangle 13">
              <a:extLst>
                <a:ext uri="{FF2B5EF4-FFF2-40B4-BE49-F238E27FC236}">
                  <a16:creationId xmlns:a16="http://schemas.microsoft.com/office/drawing/2014/main" id="{D30EFC3F-AA68-644E-8969-90BB9AF0D89F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sp>
          <p:nvSpPr>
            <p:cNvPr id="447502" name="Rectangle 14">
              <a:extLst>
                <a:ext uri="{FF2B5EF4-FFF2-40B4-BE49-F238E27FC236}">
                  <a16:creationId xmlns:a16="http://schemas.microsoft.com/office/drawing/2014/main" id="{7CA8604E-12F4-914E-A4A6-ABC680F4B2C4}"/>
                </a:ext>
              </a:extLst>
            </p:cNvPr>
            <p:cNvSpPr>
              <a:spLocks noChangeArrowheads="1"/>
            </p:cNvSpPr>
            <p:nvPr/>
          </p:nvSpPr>
          <p:spPr bwMode="hidden">
            <a:xfrm>
              <a:off x="473" y="3105"/>
              <a:ext cx="1" cy="1"/>
            </a:xfrm>
            <a:prstGeom prst="rect">
              <a:avLst/>
            </a:prstGeom>
            <a:solidFill>
              <a:srgbClr val="141485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tr-TR" sz="1800"/>
            </a:p>
          </p:txBody>
        </p:sp>
        <p:grpSp>
          <p:nvGrpSpPr>
            <p:cNvPr id="7188" name="Group 15">
              <a:extLst>
                <a:ext uri="{FF2B5EF4-FFF2-40B4-BE49-F238E27FC236}">
                  <a16:creationId xmlns:a16="http://schemas.microsoft.com/office/drawing/2014/main" id="{F2333640-3571-1D48-9699-8CF05EE8EE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2" y="2284"/>
              <a:ext cx="1254" cy="923"/>
              <a:chOff x="192" y="2284"/>
              <a:chExt cx="1254" cy="923"/>
            </a:xfrm>
          </p:grpSpPr>
          <p:sp>
            <p:nvSpPr>
              <p:cNvPr id="447504" name="Freeform 16">
                <a:extLst>
                  <a:ext uri="{FF2B5EF4-FFF2-40B4-BE49-F238E27FC236}">
                    <a16:creationId xmlns:a16="http://schemas.microsoft.com/office/drawing/2014/main" id="{850CCA51-D632-134C-8220-EB1C4746850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08" y="3009"/>
                <a:ext cx="47" cy="6"/>
              </a:xfrm>
              <a:custGeom>
                <a:avLst/>
                <a:gdLst/>
                <a:ahLst/>
                <a:cxnLst>
                  <a:cxn ang="0">
                    <a:pos x="47" y="6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47" y="6"/>
                  </a:cxn>
                  <a:cxn ang="0">
                    <a:pos x="47" y="6"/>
                  </a:cxn>
                  <a:cxn ang="0">
                    <a:pos x="47" y="6"/>
                  </a:cxn>
                </a:cxnLst>
                <a:rect l="0" t="0" r="r" b="b"/>
                <a:pathLst>
                  <a:path w="47" h="6">
                    <a:moveTo>
                      <a:pt x="47" y="6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47" y="6"/>
                    </a:lnTo>
                    <a:lnTo>
                      <a:pt x="47" y="6"/>
                    </a:lnTo>
                    <a:lnTo>
                      <a:pt x="47" y="6"/>
                    </a:lnTo>
                    <a:close/>
                  </a:path>
                </a:pathLst>
              </a:custGeom>
              <a:solidFill>
                <a:srgbClr val="1414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5" name="Freeform 17">
                <a:extLst>
                  <a:ext uri="{FF2B5EF4-FFF2-40B4-BE49-F238E27FC236}">
                    <a16:creationId xmlns:a16="http://schemas.microsoft.com/office/drawing/2014/main" id="{BF336003-2E61-E140-9284-0FB2D85B688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12" y="2284"/>
                <a:ext cx="324" cy="16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6" y="24"/>
                  </a:cxn>
                  <a:cxn ang="0">
                    <a:pos x="12" y="18"/>
                  </a:cxn>
                  <a:cxn ang="0">
                    <a:pos x="48" y="6"/>
                  </a:cxn>
                  <a:cxn ang="0">
                    <a:pos x="101" y="0"/>
                  </a:cxn>
                  <a:cxn ang="0">
                    <a:pos x="137" y="6"/>
                  </a:cxn>
                  <a:cxn ang="0">
                    <a:pos x="173" y="18"/>
                  </a:cxn>
                  <a:cxn ang="0">
                    <a:pos x="239" y="54"/>
                  </a:cxn>
                  <a:cxn ang="0">
                    <a:pos x="287" y="90"/>
                  </a:cxn>
                  <a:cxn ang="0">
                    <a:pos x="317" y="114"/>
                  </a:cxn>
                  <a:cxn ang="0">
                    <a:pos x="323" y="126"/>
                  </a:cxn>
                  <a:cxn ang="0">
                    <a:pos x="323" y="126"/>
                  </a:cxn>
                  <a:cxn ang="0">
                    <a:pos x="221" y="162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323" h="162">
                    <a:moveTo>
                      <a:pt x="0" y="24"/>
                    </a:moveTo>
                    <a:lnTo>
                      <a:pt x="6" y="24"/>
                    </a:lnTo>
                    <a:lnTo>
                      <a:pt x="12" y="18"/>
                    </a:lnTo>
                    <a:lnTo>
                      <a:pt x="48" y="6"/>
                    </a:lnTo>
                    <a:lnTo>
                      <a:pt x="101" y="0"/>
                    </a:lnTo>
                    <a:lnTo>
                      <a:pt x="137" y="6"/>
                    </a:lnTo>
                    <a:lnTo>
                      <a:pt x="173" y="18"/>
                    </a:lnTo>
                    <a:lnTo>
                      <a:pt x="239" y="54"/>
                    </a:lnTo>
                    <a:lnTo>
                      <a:pt x="287" y="90"/>
                    </a:lnTo>
                    <a:lnTo>
                      <a:pt x="317" y="114"/>
                    </a:lnTo>
                    <a:lnTo>
                      <a:pt x="323" y="126"/>
                    </a:lnTo>
                    <a:lnTo>
                      <a:pt x="323" y="126"/>
                    </a:lnTo>
                    <a:lnTo>
                      <a:pt x="221" y="162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6" name="Freeform 18">
                <a:extLst>
                  <a:ext uri="{FF2B5EF4-FFF2-40B4-BE49-F238E27FC236}">
                    <a16:creationId xmlns:a16="http://schemas.microsoft.com/office/drawing/2014/main" id="{A1D99831-BBB9-E54B-8E6D-A8D50A273BE9}"/>
                  </a:ext>
                </a:extLst>
              </p:cNvPr>
              <p:cNvSpPr>
                <a:spLocks noEditPoints="1"/>
              </p:cNvSpPr>
              <p:nvPr/>
            </p:nvSpPr>
            <p:spPr bwMode="hidden">
              <a:xfrm>
                <a:off x="192" y="2284"/>
                <a:ext cx="1254" cy="923"/>
              </a:xfrm>
              <a:custGeom>
                <a:avLst/>
                <a:gdLst/>
                <a:ahLst/>
                <a:cxnLst>
                  <a:cxn ang="0">
                    <a:pos x="1166" y="641"/>
                  </a:cxn>
                  <a:cxn ang="0">
                    <a:pos x="1166" y="473"/>
                  </a:cxn>
                  <a:cxn ang="0">
                    <a:pos x="1136" y="384"/>
                  </a:cxn>
                  <a:cxn ang="0">
                    <a:pos x="1112" y="288"/>
                  </a:cxn>
                  <a:cxn ang="0">
                    <a:pos x="1053" y="174"/>
                  </a:cxn>
                  <a:cxn ang="0">
                    <a:pos x="981" y="96"/>
                  </a:cxn>
                  <a:cxn ang="0">
                    <a:pos x="963" y="72"/>
                  </a:cxn>
                  <a:cxn ang="0">
                    <a:pos x="891" y="18"/>
                  </a:cxn>
                  <a:cxn ang="0">
                    <a:pos x="819" y="6"/>
                  </a:cxn>
                  <a:cxn ang="0">
                    <a:pos x="712" y="24"/>
                  </a:cxn>
                  <a:cxn ang="0">
                    <a:pos x="664" y="42"/>
                  </a:cxn>
                  <a:cxn ang="0">
                    <a:pos x="568" y="120"/>
                  </a:cxn>
                  <a:cxn ang="0">
                    <a:pos x="532" y="228"/>
                  </a:cxn>
                  <a:cxn ang="0">
                    <a:pos x="509" y="348"/>
                  </a:cxn>
                  <a:cxn ang="0">
                    <a:pos x="431" y="479"/>
                  </a:cxn>
                  <a:cxn ang="0">
                    <a:pos x="413" y="539"/>
                  </a:cxn>
                  <a:cxn ang="0">
                    <a:pos x="353" y="599"/>
                  </a:cxn>
                  <a:cxn ang="0">
                    <a:pos x="305" y="629"/>
                  </a:cxn>
                  <a:cxn ang="0">
                    <a:pos x="293" y="635"/>
                  </a:cxn>
                  <a:cxn ang="0">
                    <a:pos x="257" y="677"/>
                  </a:cxn>
                  <a:cxn ang="0">
                    <a:pos x="150" y="797"/>
                  </a:cxn>
                  <a:cxn ang="0">
                    <a:pos x="54" y="839"/>
                  </a:cxn>
                  <a:cxn ang="0">
                    <a:pos x="156" y="905"/>
                  </a:cxn>
                  <a:cxn ang="0">
                    <a:pos x="240" y="869"/>
                  </a:cxn>
                  <a:cxn ang="0">
                    <a:pos x="640" y="827"/>
                  </a:cxn>
                  <a:cxn ang="0">
                    <a:pos x="700" y="725"/>
                  </a:cxn>
                  <a:cxn ang="0">
                    <a:pos x="694" y="611"/>
                  </a:cxn>
                  <a:cxn ang="0">
                    <a:pos x="778" y="551"/>
                  </a:cxn>
                  <a:cxn ang="0">
                    <a:pos x="879" y="449"/>
                  </a:cxn>
                  <a:cxn ang="0">
                    <a:pos x="909" y="414"/>
                  </a:cxn>
                  <a:cxn ang="0">
                    <a:pos x="975" y="318"/>
                  </a:cxn>
                  <a:cxn ang="0">
                    <a:pos x="1023" y="336"/>
                  </a:cxn>
                  <a:cxn ang="0">
                    <a:pos x="1118" y="617"/>
                  </a:cxn>
                  <a:cxn ang="0">
                    <a:pos x="1112" y="689"/>
                  </a:cxn>
                  <a:cxn ang="0">
                    <a:pos x="1148" y="749"/>
                  </a:cxn>
                  <a:cxn ang="0">
                    <a:pos x="1202" y="713"/>
                  </a:cxn>
                  <a:cxn ang="0">
                    <a:pos x="1238" y="749"/>
                  </a:cxn>
                  <a:cxn ang="0">
                    <a:pos x="1250" y="743"/>
                  </a:cxn>
                  <a:cxn ang="0">
                    <a:pos x="694" y="264"/>
                  </a:cxn>
                  <a:cxn ang="0">
                    <a:pos x="784" y="372"/>
                  </a:cxn>
                  <a:cxn ang="0">
                    <a:pos x="766" y="443"/>
                  </a:cxn>
                  <a:cxn ang="0">
                    <a:pos x="706" y="515"/>
                  </a:cxn>
                  <a:cxn ang="0">
                    <a:pos x="658" y="569"/>
                  </a:cxn>
                  <a:cxn ang="0">
                    <a:pos x="616" y="593"/>
                  </a:cxn>
                  <a:cxn ang="0">
                    <a:pos x="574" y="617"/>
                  </a:cxn>
                  <a:cxn ang="0">
                    <a:pos x="562" y="707"/>
                  </a:cxn>
                  <a:cxn ang="0">
                    <a:pos x="353" y="755"/>
                  </a:cxn>
                  <a:cxn ang="0">
                    <a:pos x="389" y="641"/>
                  </a:cxn>
                  <a:cxn ang="0">
                    <a:pos x="425" y="647"/>
                  </a:cxn>
                  <a:cxn ang="0">
                    <a:pos x="443" y="617"/>
                  </a:cxn>
                  <a:cxn ang="0">
                    <a:pos x="568" y="515"/>
                  </a:cxn>
                  <a:cxn ang="0">
                    <a:pos x="616" y="473"/>
                  </a:cxn>
                  <a:cxn ang="0">
                    <a:pos x="640" y="396"/>
                  </a:cxn>
                  <a:cxn ang="0">
                    <a:pos x="640" y="378"/>
                  </a:cxn>
                  <a:cxn ang="0">
                    <a:pos x="664" y="270"/>
                  </a:cxn>
                  <a:cxn ang="0">
                    <a:pos x="682" y="192"/>
                  </a:cxn>
                  <a:cxn ang="0">
                    <a:pos x="694" y="264"/>
                  </a:cxn>
                  <a:cxn ang="0">
                    <a:pos x="532" y="455"/>
                  </a:cxn>
                  <a:cxn ang="0">
                    <a:pos x="634" y="803"/>
                  </a:cxn>
                </a:cxnLst>
                <a:rect l="0" t="0" r="r" b="b"/>
                <a:pathLst>
                  <a:path w="1250" h="923">
                    <a:moveTo>
                      <a:pt x="1244" y="713"/>
                    </a:moveTo>
                    <a:lnTo>
                      <a:pt x="1214" y="683"/>
                    </a:lnTo>
                    <a:lnTo>
                      <a:pt x="1166" y="653"/>
                    </a:lnTo>
                    <a:lnTo>
                      <a:pt x="1166" y="653"/>
                    </a:lnTo>
                    <a:lnTo>
                      <a:pt x="1166" y="641"/>
                    </a:lnTo>
                    <a:lnTo>
                      <a:pt x="1172" y="617"/>
                    </a:lnTo>
                    <a:lnTo>
                      <a:pt x="1172" y="581"/>
                    </a:lnTo>
                    <a:lnTo>
                      <a:pt x="1172" y="545"/>
                    </a:lnTo>
                    <a:lnTo>
                      <a:pt x="1172" y="509"/>
                    </a:lnTo>
                    <a:lnTo>
                      <a:pt x="1166" y="473"/>
                    </a:lnTo>
                    <a:lnTo>
                      <a:pt x="1154" y="443"/>
                    </a:lnTo>
                    <a:lnTo>
                      <a:pt x="1148" y="431"/>
                    </a:lnTo>
                    <a:lnTo>
                      <a:pt x="1142" y="425"/>
                    </a:lnTo>
                    <a:lnTo>
                      <a:pt x="1142" y="408"/>
                    </a:lnTo>
                    <a:lnTo>
                      <a:pt x="1136" y="384"/>
                    </a:lnTo>
                    <a:lnTo>
                      <a:pt x="1130" y="354"/>
                    </a:lnTo>
                    <a:lnTo>
                      <a:pt x="1118" y="324"/>
                    </a:lnTo>
                    <a:lnTo>
                      <a:pt x="1106" y="300"/>
                    </a:lnTo>
                    <a:lnTo>
                      <a:pt x="1112" y="294"/>
                    </a:lnTo>
                    <a:lnTo>
                      <a:pt x="1112" y="288"/>
                    </a:lnTo>
                    <a:lnTo>
                      <a:pt x="1112" y="270"/>
                    </a:lnTo>
                    <a:lnTo>
                      <a:pt x="1106" y="252"/>
                    </a:lnTo>
                    <a:lnTo>
                      <a:pt x="1083" y="210"/>
                    </a:lnTo>
                    <a:lnTo>
                      <a:pt x="1059" y="180"/>
                    </a:lnTo>
                    <a:lnTo>
                      <a:pt x="1053" y="174"/>
                    </a:lnTo>
                    <a:lnTo>
                      <a:pt x="1047" y="168"/>
                    </a:lnTo>
                    <a:lnTo>
                      <a:pt x="1041" y="126"/>
                    </a:lnTo>
                    <a:lnTo>
                      <a:pt x="1017" y="114"/>
                    </a:lnTo>
                    <a:lnTo>
                      <a:pt x="987" y="90"/>
                    </a:lnTo>
                    <a:lnTo>
                      <a:pt x="981" y="96"/>
                    </a:lnTo>
                    <a:lnTo>
                      <a:pt x="981" y="102"/>
                    </a:lnTo>
                    <a:lnTo>
                      <a:pt x="975" y="120"/>
                    </a:lnTo>
                    <a:lnTo>
                      <a:pt x="975" y="108"/>
                    </a:lnTo>
                    <a:lnTo>
                      <a:pt x="969" y="90"/>
                    </a:lnTo>
                    <a:lnTo>
                      <a:pt x="963" y="72"/>
                    </a:lnTo>
                    <a:lnTo>
                      <a:pt x="963" y="66"/>
                    </a:lnTo>
                    <a:lnTo>
                      <a:pt x="933" y="42"/>
                    </a:lnTo>
                    <a:lnTo>
                      <a:pt x="921" y="36"/>
                    </a:lnTo>
                    <a:lnTo>
                      <a:pt x="915" y="30"/>
                    </a:lnTo>
                    <a:lnTo>
                      <a:pt x="891" y="18"/>
                    </a:lnTo>
                    <a:lnTo>
                      <a:pt x="885" y="18"/>
                    </a:lnTo>
                    <a:lnTo>
                      <a:pt x="867" y="18"/>
                    </a:lnTo>
                    <a:lnTo>
                      <a:pt x="855" y="18"/>
                    </a:lnTo>
                    <a:lnTo>
                      <a:pt x="849" y="18"/>
                    </a:lnTo>
                    <a:lnTo>
                      <a:pt x="819" y="6"/>
                    </a:lnTo>
                    <a:lnTo>
                      <a:pt x="796" y="0"/>
                    </a:lnTo>
                    <a:lnTo>
                      <a:pt x="772" y="6"/>
                    </a:lnTo>
                    <a:lnTo>
                      <a:pt x="754" y="18"/>
                    </a:lnTo>
                    <a:lnTo>
                      <a:pt x="730" y="18"/>
                    </a:lnTo>
                    <a:lnTo>
                      <a:pt x="712" y="24"/>
                    </a:lnTo>
                    <a:lnTo>
                      <a:pt x="700" y="30"/>
                    </a:lnTo>
                    <a:lnTo>
                      <a:pt x="700" y="30"/>
                    </a:lnTo>
                    <a:lnTo>
                      <a:pt x="694" y="30"/>
                    </a:lnTo>
                    <a:lnTo>
                      <a:pt x="688" y="30"/>
                    </a:lnTo>
                    <a:lnTo>
                      <a:pt x="664" y="42"/>
                    </a:lnTo>
                    <a:lnTo>
                      <a:pt x="628" y="60"/>
                    </a:lnTo>
                    <a:lnTo>
                      <a:pt x="586" y="90"/>
                    </a:lnTo>
                    <a:lnTo>
                      <a:pt x="574" y="108"/>
                    </a:lnTo>
                    <a:lnTo>
                      <a:pt x="562" y="120"/>
                    </a:lnTo>
                    <a:lnTo>
                      <a:pt x="568" y="120"/>
                    </a:lnTo>
                    <a:lnTo>
                      <a:pt x="568" y="114"/>
                    </a:lnTo>
                    <a:lnTo>
                      <a:pt x="550" y="150"/>
                    </a:lnTo>
                    <a:lnTo>
                      <a:pt x="538" y="192"/>
                    </a:lnTo>
                    <a:lnTo>
                      <a:pt x="532" y="216"/>
                    </a:lnTo>
                    <a:lnTo>
                      <a:pt x="532" y="228"/>
                    </a:lnTo>
                    <a:lnTo>
                      <a:pt x="532" y="228"/>
                    </a:lnTo>
                    <a:lnTo>
                      <a:pt x="527" y="246"/>
                    </a:lnTo>
                    <a:lnTo>
                      <a:pt x="521" y="276"/>
                    </a:lnTo>
                    <a:lnTo>
                      <a:pt x="515" y="312"/>
                    </a:lnTo>
                    <a:lnTo>
                      <a:pt x="509" y="348"/>
                    </a:lnTo>
                    <a:lnTo>
                      <a:pt x="473" y="390"/>
                    </a:lnTo>
                    <a:lnTo>
                      <a:pt x="473" y="396"/>
                    </a:lnTo>
                    <a:lnTo>
                      <a:pt x="467" y="402"/>
                    </a:lnTo>
                    <a:lnTo>
                      <a:pt x="449" y="437"/>
                    </a:lnTo>
                    <a:lnTo>
                      <a:pt x="431" y="479"/>
                    </a:lnTo>
                    <a:lnTo>
                      <a:pt x="419" y="521"/>
                    </a:lnTo>
                    <a:lnTo>
                      <a:pt x="413" y="527"/>
                    </a:lnTo>
                    <a:lnTo>
                      <a:pt x="413" y="533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413" y="539"/>
                    </a:lnTo>
                    <a:lnTo>
                      <a:pt x="353" y="599"/>
                    </a:lnTo>
                    <a:lnTo>
                      <a:pt x="347" y="599"/>
                    </a:lnTo>
                    <a:lnTo>
                      <a:pt x="341" y="599"/>
                    </a:lnTo>
                    <a:lnTo>
                      <a:pt x="335" y="611"/>
                    </a:lnTo>
                    <a:lnTo>
                      <a:pt x="311" y="629"/>
                    </a:lnTo>
                    <a:lnTo>
                      <a:pt x="305" y="629"/>
                    </a:lnTo>
                    <a:lnTo>
                      <a:pt x="299" y="629"/>
                    </a:lnTo>
                    <a:lnTo>
                      <a:pt x="299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93" y="635"/>
                    </a:lnTo>
                    <a:lnTo>
                      <a:pt x="257" y="659"/>
                    </a:lnTo>
                    <a:lnTo>
                      <a:pt x="257" y="665"/>
                    </a:lnTo>
                    <a:lnTo>
                      <a:pt x="257" y="665"/>
                    </a:lnTo>
                    <a:lnTo>
                      <a:pt x="257" y="677"/>
                    </a:lnTo>
                    <a:lnTo>
                      <a:pt x="257" y="701"/>
                    </a:lnTo>
                    <a:lnTo>
                      <a:pt x="257" y="719"/>
                    </a:lnTo>
                    <a:lnTo>
                      <a:pt x="257" y="731"/>
                    </a:lnTo>
                    <a:lnTo>
                      <a:pt x="216" y="725"/>
                    </a:lnTo>
                    <a:lnTo>
                      <a:pt x="150" y="797"/>
                    </a:lnTo>
                    <a:lnTo>
                      <a:pt x="150" y="827"/>
                    </a:lnTo>
                    <a:lnTo>
                      <a:pt x="174" y="827"/>
                    </a:lnTo>
                    <a:lnTo>
                      <a:pt x="114" y="845"/>
                    </a:lnTo>
                    <a:lnTo>
                      <a:pt x="108" y="851"/>
                    </a:lnTo>
                    <a:lnTo>
                      <a:pt x="54" y="839"/>
                    </a:lnTo>
                    <a:lnTo>
                      <a:pt x="0" y="857"/>
                    </a:lnTo>
                    <a:lnTo>
                      <a:pt x="0" y="875"/>
                    </a:lnTo>
                    <a:lnTo>
                      <a:pt x="102" y="893"/>
                    </a:lnTo>
                    <a:lnTo>
                      <a:pt x="96" y="893"/>
                    </a:lnTo>
                    <a:lnTo>
                      <a:pt x="156" y="905"/>
                    </a:lnTo>
                    <a:lnTo>
                      <a:pt x="168" y="899"/>
                    </a:lnTo>
                    <a:lnTo>
                      <a:pt x="311" y="923"/>
                    </a:lnTo>
                    <a:lnTo>
                      <a:pt x="365" y="911"/>
                    </a:lnTo>
                    <a:lnTo>
                      <a:pt x="371" y="887"/>
                    </a:lnTo>
                    <a:lnTo>
                      <a:pt x="240" y="869"/>
                    </a:lnTo>
                    <a:lnTo>
                      <a:pt x="240" y="863"/>
                    </a:lnTo>
                    <a:lnTo>
                      <a:pt x="497" y="791"/>
                    </a:lnTo>
                    <a:lnTo>
                      <a:pt x="503" y="809"/>
                    </a:lnTo>
                    <a:lnTo>
                      <a:pt x="640" y="827"/>
                    </a:lnTo>
                    <a:lnTo>
                      <a:pt x="640" y="827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700" y="725"/>
                    </a:lnTo>
                    <a:lnTo>
                      <a:pt x="658" y="719"/>
                    </a:lnTo>
                    <a:lnTo>
                      <a:pt x="664" y="653"/>
                    </a:lnTo>
                    <a:lnTo>
                      <a:pt x="664" y="653"/>
                    </a:lnTo>
                    <a:lnTo>
                      <a:pt x="670" y="623"/>
                    </a:lnTo>
                    <a:lnTo>
                      <a:pt x="694" y="611"/>
                    </a:lnTo>
                    <a:lnTo>
                      <a:pt x="694" y="605"/>
                    </a:lnTo>
                    <a:lnTo>
                      <a:pt x="694" y="605"/>
                    </a:lnTo>
                    <a:lnTo>
                      <a:pt x="718" y="587"/>
                    </a:lnTo>
                    <a:lnTo>
                      <a:pt x="748" y="569"/>
                    </a:lnTo>
                    <a:lnTo>
                      <a:pt x="778" y="551"/>
                    </a:lnTo>
                    <a:lnTo>
                      <a:pt x="796" y="533"/>
                    </a:lnTo>
                    <a:lnTo>
                      <a:pt x="819" y="515"/>
                    </a:lnTo>
                    <a:lnTo>
                      <a:pt x="843" y="497"/>
                    </a:lnTo>
                    <a:lnTo>
                      <a:pt x="867" y="467"/>
                    </a:lnTo>
                    <a:lnTo>
                      <a:pt x="879" y="449"/>
                    </a:lnTo>
                    <a:lnTo>
                      <a:pt x="879" y="443"/>
                    </a:lnTo>
                    <a:lnTo>
                      <a:pt x="885" y="443"/>
                    </a:lnTo>
                    <a:lnTo>
                      <a:pt x="891" y="431"/>
                    </a:lnTo>
                    <a:lnTo>
                      <a:pt x="903" y="425"/>
                    </a:lnTo>
                    <a:lnTo>
                      <a:pt x="909" y="414"/>
                    </a:lnTo>
                    <a:lnTo>
                      <a:pt x="909" y="390"/>
                    </a:lnTo>
                    <a:lnTo>
                      <a:pt x="903" y="360"/>
                    </a:lnTo>
                    <a:lnTo>
                      <a:pt x="927" y="348"/>
                    </a:lnTo>
                    <a:lnTo>
                      <a:pt x="951" y="330"/>
                    </a:lnTo>
                    <a:lnTo>
                      <a:pt x="975" y="318"/>
                    </a:lnTo>
                    <a:lnTo>
                      <a:pt x="993" y="300"/>
                    </a:lnTo>
                    <a:lnTo>
                      <a:pt x="999" y="306"/>
                    </a:lnTo>
                    <a:lnTo>
                      <a:pt x="1011" y="306"/>
                    </a:lnTo>
                    <a:lnTo>
                      <a:pt x="1023" y="336"/>
                    </a:lnTo>
                    <a:lnTo>
                      <a:pt x="1023" y="336"/>
                    </a:lnTo>
                    <a:lnTo>
                      <a:pt x="1071" y="449"/>
                    </a:lnTo>
                    <a:lnTo>
                      <a:pt x="1071" y="467"/>
                    </a:lnTo>
                    <a:lnTo>
                      <a:pt x="1077" y="497"/>
                    </a:lnTo>
                    <a:lnTo>
                      <a:pt x="1101" y="563"/>
                    </a:lnTo>
                    <a:lnTo>
                      <a:pt x="1118" y="617"/>
                    </a:lnTo>
                    <a:lnTo>
                      <a:pt x="1124" y="641"/>
                    </a:lnTo>
                    <a:lnTo>
                      <a:pt x="1124" y="653"/>
                    </a:lnTo>
                    <a:lnTo>
                      <a:pt x="1118" y="659"/>
                    </a:lnTo>
                    <a:lnTo>
                      <a:pt x="1112" y="671"/>
                    </a:lnTo>
                    <a:lnTo>
                      <a:pt x="1112" y="689"/>
                    </a:lnTo>
                    <a:lnTo>
                      <a:pt x="1118" y="701"/>
                    </a:lnTo>
                    <a:lnTo>
                      <a:pt x="1124" y="719"/>
                    </a:lnTo>
                    <a:lnTo>
                      <a:pt x="1130" y="737"/>
                    </a:lnTo>
                    <a:lnTo>
                      <a:pt x="1136" y="749"/>
                    </a:lnTo>
                    <a:lnTo>
                      <a:pt x="1148" y="749"/>
                    </a:lnTo>
                    <a:lnTo>
                      <a:pt x="1154" y="743"/>
                    </a:lnTo>
                    <a:lnTo>
                      <a:pt x="1154" y="725"/>
                    </a:lnTo>
                    <a:lnTo>
                      <a:pt x="1148" y="707"/>
                    </a:lnTo>
                    <a:lnTo>
                      <a:pt x="1148" y="701"/>
                    </a:lnTo>
                    <a:lnTo>
                      <a:pt x="1202" y="713"/>
                    </a:lnTo>
                    <a:lnTo>
                      <a:pt x="1208" y="719"/>
                    </a:lnTo>
                    <a:lnTo>
                      <a:pt x="1214" y="737"/>
                    </a:lnTo>
                    <a:lnTo>
                      <a:pt x="1220" y="749"/>
                    </a:lnTo>
                    <a:lnTo>
                      <a:pt x="1232" y="755"/>
                    </a:lnTo>
                    <a:lnTo>
                      <a:pt x="1238" y="749"/>
                    </a:lnTo>
                    <a:lnTo>
                      <a:pt x="1232" y="737"/>
                    </a:lnTo>
                    <a:lnTo>
                      <a:pt x="1238" y="749"/>
                    </a:lnTo>
                    <a:lnTo>
                      <a:pt x="1244" y="755"/>
                    </a:lnTo>
                    <a:lnTo>
                      <a:pt x="1250" y="749"/>
                    </a:lnTo>
                    <a:lnTo>
                      <a:pt x="1250" y="743"/>
                    </a:lnTo>
                    <a:lnTo>
                      <a:pt x="1250" y="731"/>
                    </a:lnTo>
                    <a:lnTo>
                      <a:pt x="1244" y="719"/>
                    </a:lnTo>
                    <a:lnTo>
                      <a:pt x="1244" y="713"/>
                    </a:lnTo>
                    <a:lnTo>
                      <a:pt x="1244" y="713"/>
                    </a:lnTo>
                    <a:close/>
                    <a:moveTo>
                      <a:pt x="694" y="264"/>
                    </a:moveTo>
                    <a:lnTo>
                      <a:pt x="700" y="276"/>
                    </a:lnTo>
                    <a:lnTo>
                      <a:pt x="712" y="288"/>
                    </a:lnTo>
                    <a:lnTo>
                      <a:pt x="742" y="330"/>
                    </a:lnTo>
                    <a:lnTo>
                      <a:pt x="778" y="360"/>
                    </a:lnTo>
                    <a:lnTo>
                      <a:pt x="784" y="372"/>
                    </a:lnTo>
                    <a:lnTo>
                      <a:pt x="790" y="378"/>
                    </a:lnTo>
                    <a:lnTo>
                      <a:pt x="796" y="384"/>
                    </a:lnTo>
                    <a:lnTo>
                      <a:pt x="796" y="384"/>
                    </a:lnTo>
                    <a:lnTo>
                      <a:pt x="790" y="431"/>
                    </a:lnTo>
                    <a:lnTo>
                      <a:pt x="766" y="443"/>
                    </a:lnTo>
                    <a:lnTo>
                      <a:pt x="748" y="461"/>
                    </a:lnTo>
                    <a:lnTo>
                      <a:pt x="724" y="485"/>
                    </a:lnTo>
                    <a:lnTo>
                      <a:pt x="712" y="503"/>
                    </a:lnTo>
                    <a:lnTo>
                      <a:pt x="712" y="509"/>
                    </a:lnTo>
                    <a:lnTo>
                      <a:pt x="706" y="515"/>
                    </a:lnTo>
                    <a:lnTo>
                      <a:pt x="688" y="533"/>
                    </a:lnTo>
                    <a:lnTo>
                      <a:pt x="670" y="551"/>
                    </a:lnTo>
                    <a:lnTo>
                      <a:pt x="658" y="563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8" y="569"/>
                    </a:lnTo>
                    <a:lnTo>
                      <a:pt x="652" y="569"/>
                    </a:lnTo>
                    <a:lnTo>
                      <a:pt x="652" y="575"/>
                    </a:lnTo>
                    <a:lnTo>
                      <a:pt x="640" y="581"/>
                    </a:lnTo>
                    <a:lnTo>
                      <a:pt x="616" y="593"/>
                    </a:lnTo>
                    <a:lnTo>
                      <a:pt x="604" y="599"/>
                    </a:lnTo>
                    <a:lnTo>
                      <a:pt x="592" y="605"/>
                    </a:lnTo>
                    <a:lnTo>
                      <a:pt x="592" y="605"/>
                    </a:lnTo>
                    <a:lnTo>
                      <a:pt x="586" y="611"/>
                    </a:lnTo>
                    <a:lnTo>
                      <a:pt x="574" y="617"/>
                    </a:lnTo>
                    <a:lnTo>
                      <a:pt x="562" y="629"/>
                    </a:lnTo>
                    <a:lnTo>
                      <a:pt x="550" y="635"/>
                    </a:lnTo>
                    <a:lnTo>
                      <a:pt x="550" y="653"/>
                    </a:lnTo>
                    <a:lnTo>
                      <a:pt x="556" y="677"/>
                    </a:lnTo>
                    <a:lnTo>
                      <a:pt x="562" y="707"/>
                    </a:lnTo>
                    <a:lnTo>
                      <a:pt x="538" y="737"/>
                    </a:lnTo>
                    <a:lnTo>
                      <a:pt x="377" y="785"/>
                    </a:lnTo>
                    <a:lnTo>
                      <a:pt x="365" y="761"/>
                    </a:lnTo>
                    <a:lnTo>
                      <a:pt x="359" y="755"/>
                    </a:lnTo>
                    <a:lnTo>
                      <a:pt x="353" y="755"/>
                    </a:lnTo>
                    <a:lnTo>
                      <a:pt x="359" y="683"/>
                    </a:lnTo>
                    <a:lnTo>
                      <a:pt x="365" y="671"/>
                    </a:lnTo>
                    <a:lnTo>
                      <a:pt x="371" y="665"/>
                    </a:lnTo>
                    <a:lnTo>
                      <a:pt x="389" y="641"/>
                    </a:lnTo>
                    <a:lnTo>
                      <a:pt x="389" y="641"/>
                    </a:lnTo>
                    <a:lnTo>
                      <a:pt x="413" y="629"/>
                    </a:lnTo>
                    <a:lnTo>
                      <a:pt x="431" y="611"/>
                    </a:lnTo>
                    <a:lnTo>
                      <a:pt x="419" y="623"/>
                    </a:lnTo>
                    <a:lnTo>
                      <a:pt x="419" y="629"/>
                    </a:lnTo>
                    <a:lnTo>
                      <a:pt x="425" y="647"/>
                    </a:lnTo>
                    <a:lnTo>
                      <a:pt x="425" y="659"/>
                    </a:lnTo>
                    <a:lnTo>
                      <a:pt x="431" y="665"/>
                    </a:lnTo>
                    <a:lnTo>
                      <a:pt x="437" y="659"/>
                    </a:lnTo>
                    <a:lnTo>
                      <a:pt x="443" y="635"/>
                    </a:lnTo>
                    <a:lnTo>
                      <a:pt x="443" y="617"/>
                    </a:lnTo>
                    <a:lnTo>
                      <a:pt x="443" y="605"/>
                    </a:lnTo>
                    <a:lnTo>
                      <a:pt x="491" y="575"/>
                    </a:lnTo>
                    <a:lnTo>
                      <a:pt x="527" y="545"/>
                    </a:lnTo>
                    <a:lnTo>
                      <a:pt x="550" y="527"/>
                    </a:lnTo>
                    <a:lnTo>
                      <a:pt x="568" y="515"/>
                    </a:lnTo>
                    <a:lnTo>
                      <a:pt x="586" y="503"/>
                    </a:lnTo>
                    <a:lnTo>
                      <a:pt x="598" y="497"/>
                    </a:lnTo>
                    <a:lnTo>
                      <a:pt x="610" y="485"/>
                    </a:lnTo>
                    <a:lnTo>
                      <a:pt x="616" y="479"/>
                    </a:lnTo>
                    <a:lnTo>
                      <a:pt x="616" y="473"/>
                    </a:lnTo>
                    <a:lnTo>
                      <a:pt x="628" y="455"/>
                    </a:lnTo>
                    <a:lnTo>
                      <a:pt x="634" y="431"/>
                    </a:lnTo>
                    <a:lnTo>
                      <a:pt x="640" y="408"/>
                    </a:lnTo>
                    <a:lnTo>
                      <a:pt x="640" y="402"/>
                    </a:lnTo>
                    <a:lnTo>
                      <a:pt x="640" y="396"/>
                    </a:lnTo>
                    <a:lnTo>
                      <a:pt x="628" y="396"/>
                    </a:lnTo>
                    <a:lnTo>
                      <a:pt x="634" y="396"/>
                    </a:lnTo>
                    <a:lnTo>
                      <a:pt x="634" y="396"/>
                    </a:lnTo>
                    <a:lnTo>
                      <a:pt x="634" y="390"/>
                    </a:lnTo>
                    <a:lnTo>
                      <a:pt x="640" y="378"/>
                    </a:lnTo>
                    <a:lnTo>
                      <a:pt x="652" y="336"/>
                    </a:lnTo>
                    <a:lnTo>
                      <a:pt x="664" y="300"/>
                    </a:lnTo>
                    <a:lnTo>
                      <a:pt x="664" y="282"/>
                    </a:lnTo>
                    <a:lnTo>
                      <a:pt x="670" y="276"/>
                    </a:lnTo>
                    <a:lnTo>
                      <a:pt x="664" y="270"/>
                    </a:lnTo>
                    <a:lnTo>
                      <a:pt x="658" y="258"/>
                    </a:lnTo>
                    <a:lnTo>
                      <a:pt x="646" y="246"/>
                    </a:lnTo>
                    <a:lnTo>
                      <a:pt x="640" y="240"/>
                    </a:lnTo>
                    <a:lnTo>
                      <a:pt x="676" y="258"/>
                    </a:lnTo>
                    <a:lnTo>
                      <a:pt x="682" y="192"/>
                    </a:lnTo>
                    <a:lnTo>
                      <a:pt x="682" y="198"/>
                    </a:lnTo>
                    <a:lnTo>
                      <a:pt x="682" y="222"/>
                    </a:lnTo>
                    <a:lnTo>
                      <a:pt x="688" y="246"/>
                    </a:lnTo>
                    <a:lnTo>
                      <a:pt x="694" y="264"/>
                    </a:lnTo>
                    <a:lnTo>
                      <a:pt x="694" y="264"/>
                    </a:lnTo>
                    <a:close/>
                    <a:moveTo>
                      <a:pt x="532" y="455"/>
                    </a:moveTo>
                    <a:lnTo>
                      <a:pt x="527" y="461"/>
                    </a:lnTo>
                    <a:lnTo>
                      <a:pt x="532" y="449"/>
                    </a:lnTo>
                    <a:lnTo>
                      <a:pt x="532" y="455"/>
                    </a:lnTo>
                    <a:lnTo>
                      <a:pt x="532" y="455"/>
                    </a:lnTo>
                    <a:close/>
                    <a:moveTo>
                      <a:pt x="634" y="803"/>
                    </a:move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lnTo>
                      <a:pt x="634" y="80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7" name="Freeform 19">
                <a:extLst>
                  <a:ext uri="{FF2B5EF4-FFF2-40B4-BE49-F238E27FC236}">
                    <a16:creationId xmlns:a16="http://schemas.microsoft.com/office/drawing/2014/main" id="{C9C1347B-B91B-0245-83F4-5A22F1678B6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84" y="2709"/>
                <a:ext cx="47" cy="78"/>
              </a:xfrm>
              <a:custGeom>
                <a:avLst/>
                <a:gdLst/>
                <a:ahLst/>
                <a:cxnLst>
                  <a:cxn ang="0">
                    <a:pos x="12" y="72"/>
                  </a:cxn>
                  <a:cxn ang="0">
                    <a:pos x="18" y="60"/>
                  </a:cxn>
                  <a:cxn ang="0">
                    <a:pos x="24" y="54"/>
                  </a:cxn>
                  <a:cxn ang="0">
                    <a:pos x="47" y="0"/>
                  </a:cxn>
                  <a:cxn ang="0">
                    <a:pos x="0" y="78"/>
                  </a:cxn>
                  <a:cxn ang="0">
                    <a:pos x="12" y="72"/>
                  </a:cxn>
                  <a:cxn ang="0">
                    <a:pos x="12" y="72"/>
                  </a:cxn>
                </a:cxnLst>
                <a:rect l="0" t="0" r="r" b="b"/>
                <a:pathLst>
                  <a:path w="47" h="78">
                    <a:moveTo>
                      <a:pt x="12" y="72"/>
                    </a:moveTo>
                    <a:lnTo>
                      <a:pt x="18" y="60"/>
                    </a:lnTo>
                    <a:lnTo>
                      <a:pt x="24" y="54"/>
                    </a:lnTo>
                    <a:lnTo>
                      <a:pt x="47" y="0"/>
                    </a:lnTo>
                    <a:lnTo>
                      <a:pt x="0" y="78"/>
                    </a:lnTo>
                    <a:lnTo>
                      <a:pt x="12" y="72"/>
                    </a:lnTo>
                    <a:lnTo>
                      <a:pt x="12" y="7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8" name="Freeform 20">
                <a:extLst>
                  <a:ext uri="{FF2B5EF4-FFF2-40B4-BE49-F238E27FC236}">
                    <a16:creationId xmlns:a16="http://schemas.microsoft.com/office/drawing/2014/main" id="{19CE3CCC-4801-064F-BDD9-46E488EDF32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284" y="2572"/>
                <a:ext cx="149" cy="419"/>
              </a:xfrm>
              <a:custGeom>
                <a:avLst/>
                <a:gdLst/>
                <a:ahLst/>
                <a:cxnLst>
                  <a:cxn ang="0">
                    <a:pos x="29" y="96"/>
                  </a:cxn>
                  <a:cxn ang="0">
                    <a:pos x="41" y="126"/>
                  </a:cxn>
                  <a:cxn ang="0">
                    <a:pos x="29" y="161"/>
                  </a:cxn>
                  <a:cxn ang="0">
                    <a:pos x="47" y="149"/>
                  </a:cxn>
                  <a:cxn ang="0">
                    <a:pos x="53" y="347"/>
                  </a:cxn>
                  <a:cxn ang="0">
                    <a:pos x="65" y="371"/>
                  </a:cxn>
                  <a:cxn ang="0">
                    <a:pos x="65" y="377"/>
                  </a:cxn>
                  <a:cxn ang="0">
                    <a:pos x="65" y="389"/>
                  </a:cxn>
                  <a:cxn ang="0">
                    <a:pos x="77" y="395"/>
                  </a:cxn>
                  <a:cxn ang="0">
                    <a:pos x="101" y="407"/>
                  </a:cxn>
                  <a:cxn ang="0">
                    <a:pos x="125" y="413"/>
                  </a:cxn>
                  <a:cxn ang="0">
                    <a:pos x="149" y="419"/>
                  </a:cxn>
                  <a:cxn ang="0">
                    <a:pos x="125" y="395"/>
                  </a:cxn>
                  <a:cxn ang="0">
                    <a:pos x="77" y="365"/>
                  </a:cxn>
                  <a:cxn ang="0">
                    <a:pos x="77" y="365"/>
                  </a:cxn>
                  <a:cxn ang="0">
                    <a:pos x="77" y="353"/>
                  </a:cxn>
                  <a:cxn ang="0">
                    <a:pos x="83" y="329"/>
                  </a:cxn>
                  <a:cxn ang="0">
                    <a:pos x="83" y="293"/>
                  </a:cxn>
                  <a:cxn ang="0">
                    <a:pos x="83" y="257"/>
                  </a:cxn>
                  <a:cxn ang="0">
                    <a:pos x="83" y="221"/>
                  </a:cxn>
                  <a:cxn ang="0">
                    <a:pos x="77" y="185"/>
                  </a:cxn>
                  <a:cxn ang="0">
                    <a:pos x="65" y="155"/>
                  </a:cxn>
                  <a:cxn ang="0">
                    <a:pos x="59" y="143"/>
                  </a:cxn>
                  <a:cxn ang="0">
                    <a:pos x="53" y="137"/>
                  </a:cxn>
                  <a:cxn ang="0">
                    <a:pos x="53" y="120"/>
                  </a:cxn>
                  <a:cxn ang="0">
                    <a:pos x="53" y="108"/>
                  </a:cxn>
                  <a:cxn ang="0">
                    <a:pos x="47" y="90"/>
                  </a:cxn>
                  <a:cxn ang="0">
                    <a:pos x="35" y="54"/>
                  </a:cxn>
                  <a:cxn ang="0">
                    <a:pos x="23" y="18"/>
                  </a:cxn>
                  <a:cxn ang="0">
                    <a:pos x="17" y="6"/>
                  </a:cxn>
                  <a:cxn ang="0">
                    <a:pos x="17" y="0"/>
                  </a:cxn>
                  <a:cxn ang="0">
                    <a:pos x="0" y="6"/>
                  </a:cxn>
                  <a:cxn ang="0">
                    <a:pos x="6" y="114"/>
                  </a:cxn>
                  <a:cxn ang="0">
                    <a:pos x="29" y="96"/>
                  </a:cxn>
                  <a:cxn ang="0">
                    <a:pos x="29" y="96"/>
                  </a:cxn>
                </a:cxnLst>
                <a:rect l="0" t="0" r="r" b="b"/>
                <a:pathLst>
                  <a:path w="149" h="419">
                    <a:moveTo>
                      <a:pt x="29" y="96"/>
                    </a:moveTo>
                    <a:lnTo>
                      <a:pt x="41" y="126"/>
                    </a:lnTo>
                    <a:lnTo>
                      <a:pt x="29" y="161"/>
                    </a:lnTo>
                    <a:lnTo>
                      <a:pt x="47" y="149"/>
                    </a:lnTo>
                    <a:lnTo>
                      <a:pt x="53" y="347"/>
                    </a:lnTo>
                    <a:lnTo>
                      <a:pt x="65" y="371"/>
                    </a:lnTo>
                    <a:lnTo>
                      <a:pt x="65" y="377"/>
                    </a:lnTo>
                    <a:lnTo>
                      <a:pt x="65" y="389"/>
                    </a:lnTo>
                    <a:lnTo>
                      <a:pt x="77" y="395"/>
                    </a:lnTo>
                    <a:lnTo>
                      <a:pt x="101" y="407"/>
                    </a:lnTo>
                    <a:lnTo>
                      <a:pt x="125" y="413"/>
                    </a:lnTo>
                    <a:lnTo>
                      <a:pt x="149" y="419"/>
                    </a:lnTo>
                    <a:lnTo>
                      <a:pt x="125" y="395"/>
                    </a:lnTo>
                    <a:lnTo>
                      <a:pt x="77" y="365"/>
                    </a:lnTo>
                    <a:lnTo>
                      <a:pt x="77" y="365"/>
                    </a:lnTo>
                    <a:lnTo>
                      <a:pt x="77" y="353"/>
                    </a:lnTo>
                    <a:lnTo>
                      <a:pt x="83" y="329"/>
                    </a:lnTo>
                    <a:lnTo>
                      <a:pt x="83" y="293"/>
                    </a:lnTo>
                    <a:lnTo>
                      <a:pt x="83" y="257"/>
                    </a:lnTo>
                    <a:lnTo>
                      <a:pt x="83" y="221"/>
                    </a:lnTo>
                    <a:lnTo>
                      <a:pt x="77" y="185"/>
                    </a:lnTo>
                    <a:lnTo>
                      <a:pt x="65" y="155"/>
                    </a:lnTo>
                    <a:lnTo>
                      <a:pt x="59" y="143"/>
                    </a:lnTo>
                    <a:lnTo>
                      <a:pt x="53" y="137"/>
                    </a:lnTo>
                    <a:lnTo>
                      <a:pt x="53" y="120"/>
                    </a:lnTo>
                    <a:lnTo>
                      <a:pt x="53" y="108"/>
                    </a:lnTo>
                    <a:lnTo>
                      <a:pt x="47" y="90"/>
                    </a:lnTo>
                    <a:lnTo>
                      <a:pt x="35" y="54"/>
                    </a:lnTo>
                    <a:lnTo>
                      <a:pt x="23" y="18"/>
                    </a:lnTo>
                    <a:lnTo>
                      <a:pt x="17" y="6"/>
                    </a:lnTo>
                    <a:lnTo>
                      <a:pt x="17" y="0"/>
                    </a:lnTo>
                    <a:lnTo>
                      <a:pt x="0" y="6"/>
                    </a:lnTo>
                    <a:lnTo>
                      <a:pt x="6" y="114"/>
                    </a:lnTo>
                    <a:lnTo>
                      <a:pt x="29" y="96"/>
                    </a:lnTo>
                    <a:lnTo>
                      <a:pt x="29" y="9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09" name="Freeform 21">
                <a:extLst>
                  <a:ext uri="{FF2B5EF4-FFF2-40B4-BE49-F238E27FC236}">
                    <a16:creationId xmlns:a16="http://schemas.microsoft.com/office/drawing/2014/main" id="{62A54B12-A561-A545-9379-D90F9BD881A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40" y="2434"/>
                <a:ext cx="167" cy="138"/>
              </a:xfrm>
              <a:custGeom>
                <a:avLst/>
                <a:gdLst/>
                <a:ahLst/>
                <a:cxnLst>
                  <a:cxn ang="0">
                    <a:pos x="102" y="18"/>
                  </a:cxn>
                  <a:cxn ang="0">
                    <a:pos x="96" y="12"/>
                  </a:cxn>
                  <a:cxn ang="0">
                    <a:pos x="90" y="0"/>
                  </a:cxn>
                  <a:cxn ang="0">
                    <a:pos x="78" y="0"/>
                  </a:cxn>
                  <a:cxn ang="0">
                    <a:pos x="66" y="0"/>
                  </a:cxn>
                  <a:cxn ang="0">
                    <a:pos x="60" y="0"/>
                  </a:cxn>
                  <a:cxn ang="0">
                    <a:pos x="48" y="6"/>
                  </a:cxn>
                  <a:cxn ang="0">
                    <a:pos x="36" y="12"/>
                  </a:cxn>
                  <a:cxn ang="0">
                    <a:pos x="30" y="12"/>
                  </a:cxn>
                  <a:cxn ang="0">
                    <a:pos x="24" y="24"/>
                  </a:cxn>
                  <a:cxn ang="0">
                    <a:pos x="18" y="42"/>
                  </a:cxn>
                  <a:cxn ang="0">
                    <a:pos x="6" y="66"/>
                  </a:cxn>
                  <a:cxn ang="0">
                    <a:pos x="0" y="72"/>
                  </a:cxn>
                  <a:cxn ang="0">
                    <a:pos x="42" y="30"/>
                  </a:cxn>
                  <a:cxn ang="0">
                    <a:pos x="30" y="66"/>
                  </a:cxn>
                  <a:cxn ang="0">
                    <a:pos x="96" y="36"/>
                  </a:cxn>
                  <a:cxn ang="0">
                    <a:pos x="120" y="78"/>
                  </a:cxn>
                  <a:cxn ang="0">
                    <a:pos x="120" y="54"/>
                  </a:cxn>
                  <a:cxn ang="0">
                    <a:pos x="167" y="138"/>
                  </a:cxn>
                  <a:cxn ang="0">
                    <a:pos x="167" y="120"/>
                  </a:cxn>
                  <a:cxn ang="0">
                    <a:pos x="161" y="102"/>
                  </a:cxn>
                  <a:cxn ang="0">
                    <a:pos x="138" y="60"/>
                  </a:cxn>
                  <a:cxn ang="0">
                    <a:pos x="114" y="30"/>
                  </a:cxn>
                  <a:cxn ang="0">
                    <a:pos x="108" y="24"/>
                  </a:cxn>
                  <a:cxn ang="0">
                    <a:pos x="102" y="18"/>
                  </a:cxn>
                  <a:cxn ang="0">
                    <a:pos x="102" y="18"/>
                  </a:cxn>
                </a:cxnLst>
                <a:rect l="0" t="0" r="r" b="b"/>
                <a:pathLst>
                  <a:path w="167" h="138">
                    <a:moveTo>
                      <a:pt x="102" y="18"/>
                    </a:moveTo>
                    <a:lnTo>
                      <a:pt x="96" y="12"/>
                    </a:lnTo>
                    <a:lnTo>
                      <a:pt x="90" y="0"/>
                    </a:lnTo>
                    <a:lnTo>
                      <a:pt x="78" y="0"/>
                    </a:lnTo>
                    <a:lnTo>
                      <a:pt x="66" y="0"/>
                    </a:lnTo>
                    <a:lnTo>
                      <a:pt x="60" y="0"/>
                    </a:lnTo>
                    <a:lnTo>
                      <a:pt x="48" y="6"/>
                    </a:lnTo>
                    <a:lnTo>
                      <a:pt x="36" y="12"/>
                    </a:lnTo>
                    <a:lnTo>
                      <a:pt x="30" y="12"/>
                    </a:lnTo>
                    <a:lnTo>
                      <a:pt x="24" y="24"/>
                    </a:lnTo>
                    <a:lnTo>
                      <a:pt x="18" y="42"/>
                    </a:lnTo>
                    <a:lnTo>
                      <a:pt x="6" y="66"/>
                    </a:lnTo>
                    <a:lnTo>
                      <a:pt x="0" y="72"/>
                    </a:lnTo>
                    <a:lnTo>
                      <a:pt x="42" y="30"/>
                    </a:lnTo>
                    <a:lnTo>
                      <a:pt x="30" y="66"/>
                    </a:lnTo>
                    <a:lnTo>
                      <a:pt x="96" y="36"/>
                    </a:lnTo>
                    <a:lnTo>
                      <a:pt x="120" y="78"/>
                    </a:lnTo>
                    <a:lnTo>
                      <a:pt x="120" y="54"/>
                    </a:lnTo>
                    <a:lnTo>
                      <a:pt x="167" y="138"/>
                    </a:lnTo>
                    <a:lnTo>
                      <a:pt x="167" y="120"/>
                    </a:lnTo>
                    <a:lnTo>
                      <a:pt x="161" y="102"/>
                    </a:lnTo>
                    <a:lnTo>
                      <a:pt x="138" y="60"/>
                    </a:lnTo>
                    <a:lnTo>
                      <a:pt x="114" y="30"/>
                    </a:lnTo>
                    <a:lnTo>
                      <a:pt x="108" y="24"/>
                    </a:lnTo>
                    <a:lnTo>
                      <a:pt x="102" y="18"/>
                    </a:lnTo>
                    <a:lnTo>
                      <a:pt x="102" y="1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0" name="Freeform 22">
                <a:extLst>
                  <a:ext uri="{FF2B5EF4-FFF2-40B4-BE49-F238E27FC236}">
                    <a16:creationId xmlns:a16="http://schemas.microsoft.com/office/drawing/2014/main" id="{D4477ECC-BB5B-C148-B2CB-8717E6DF3B8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8" y="2314"/>
                <a:ext cx="113" cy="11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0"/>
                  </a:cxn>
                  <a:cxn ang="0">
                    <a:pos x="24" y="6"/>
                  </a:cxn>
                  <a:cxn ang="0">
                    <a:pos x="48" y="18"/>
                  </a:cxn>
                  <a:cxn ang="0">
                    <a:pos x="71" y="36"/>
                  </a:cxn>
                  <a:cxn ang="0">
                    <a:pos x="83" y="48"/>
                  </a:cxn>
                  <a:cxn ang="0">
                    <a:pos x="95" y="66"/>
                  </a:cxn>
                  <a:cxn ang="0">
                    <a:pos x="107" y="90"/>
                  </a:cxn>
                  <a:cxn ang="0">
                    <a:pos x="113" y="114"/>
                  </a:cxn>
                  <a:cxn ang="0">
                    <a:pos x="83" y="66"/>
                  </a:cxn>
                  <a:cxn ang="0">
                    <a:pos x="60" y="78"/>
                  </a:cxn>
                  <a:cxn ang="0">
                    <a:pos x="71" y="54"/>
                  </a:cxn>
                  <a:cxn ang="0">
                    <a:pos x="12" y="78"/>
                  </a:cxn>
                  <a:cxn ang="0">
                    <a:pos x="60" y="48"/>
                  </a:cxn>
                  <a:cxn ang="0">
                    <a:pos x="60" y="42"/>
                  </a:cxn>
                  <a:cxn ang="0">
                    <a:pos x="54" y="30"/>
                  </a:cxn>
                  <a:cxn ang="0">
                    <a:pos x="36" y="18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13" h="114">
                    <a:moveTo>
                      <a:pt x="0" y="0"/>
                    </a:moveTo>
                    <a:lnTo>
                      <a:pt x="6" y="0"/>
                    </a:lnTo>
                    <a:lnTo>
                      <a:pt x="24" y="6"/>
                    </a:lnTo>
                    <a:lnTo>
                      <a:pt x="48" y="18"/>
                    </a:lnTo>
                    <a:lnTo>
                      <a:pt x="71" y="36"/>
                    </a:lnTo>
                    <a:lnTo>
                      <a:pt x="83" y="48"/>
                    </a:lnTo>
                    <a:lnTo>
                      <a:pt x="95" y="66"/>
                    </a:lnTo>
                    <a:lnTo>
                      <a:pt x="107" y="90"/>
                    </a:lnTo>
                    <a:lnTo>
                      <a:pt x="113" y="114"/>
                    </a:lnTo>
                    <a:lnTo>
                      <a:pt x="83" y="66"/>
                    </a:lnTo>
                    <a:lnTo>
                      <a:pt x="60" y="78"/>
                    </a:lnTo>
                    <a:lnTo>
                      <a:pt x="71" y="54"/>
                    </a:lnTo>
                    <a:lnTo>
                      <a:pt x="12" y="78"/>
                    </a:lnTo>
                    <a:lnTo>
                      <a:pt x="60" y="48"/>
                    </a:lnTo>
                    <a:lnTo>
                      <a:pt x="60" y="42"/>
                    </a:lnTo>
                    <a:lnTo>
                      <a:pt x="54" y="30"/>
                    </a:lnTo>
                    <a:lnTo>
                      <a:pt x="36" y="18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1" name="Freeform 23">
                <a:extLst>
                  <a:ext uri="{FF2B5EF4-FFF2-40B4-BE49-F238E27FC236}">
                    <a16:creationId xmlns:a16="http://schemas.microsoft.com/office/drawing/2014/main" id="{4B62A80C-1349-A944-AFC8-1B8DFF57F73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122" y="2578"/>
                <a:ext cx="66" cy="60"/>
              </a:xfrm>
              <a:custGeom>
                <a:avLst/>
                <a:gdLst/>
                <a:ahLst/>
                <a:cxnLst>
                  <a:cxn ang="0">
                    <a:pos x="54" y="0"/>
                  </a:cxn>
                  <a:cxn ang="0">
                    <a:pos x="42" y="18"/>
                  </a:cxn>
                  <a:cxn ang="0">
                    <a:pos x="36" y="6"/>
                  </a:cxn>
                  <a:cxn ang="0">
                    <a:pos x="24" y="30"/>
                  </a:cxn>
                  <a:cxn ang="0">
                    <a:pos x="18" y="36"/>
                  </a:cxn>
                  <a:cxn ang="0">
                    <a:pos x="6" y="48"/>
                  </a:cxn>
                  <a:cxn ang="0">
                    <a:pos x="0" y="60"/>
                  </a:cxn>
                  <a:cxn ang="0">
                    <a:pos x="12" y="54"/>
                  </a:cxn>
                  <a:cxn ang="0">
                    <a:pos x="30" y="36"/>
                  </a:cxn>
                  <a:cxn ang="0">
                    <a:pos x="54" y="18"/>
                  </a:cxn>
                  <a:cxn ang="0">
                    <a:pos x="66" y="6"/>
                  </a:cxn>
                  <a:cxn ang="0">
                    <a:pos x="54" y="0"/>
                  </a:cxn>
                  <a:cxn ang="0">
                    <a:pos x="54" y="0"/>
                  </a:cxn>
                </a:cxnLst>
                <a:rect l="0" t="0" r="r" b="b"/>
                <a:pathLst>
                  <a:path w="66" h="60">
                    <a:moveTo>
                      <a:pt x="54" y="0"/>
                    </a:moveTo>
                    <a:lnTo>
                      <a:pt x="42" y="18"/>
                    </a:lnTo>
                    <a:lnTo>
                      <a:pt x="36" y="6"/>
                    </a:lnTo>
                    <a:lnTo>
                      <a:pt x="24" y="30"/>
                    </a:lnTo>
                    <a:lnTo>
                      <a:pt x="18" y="36"/>
                    </a:lnTo>
                    <a:lnTo>
                      <a:pt x="6" y="48"/>
                    </a:lnTo>
                    <a:lnTo>
                      <a:pt x="0" y="60"/>
                    </a:lnTo>
                    <a:lnTo>
                      <a:pt x="12" y="54"/>
                    </a:lnTo>
                    <a:lnTo>
                      <a:pt x="30" y="36"/>
                    </a:lnTo>
                    <a:lnTo>
                      <a:pt x="54" y="18"/>
                    </a:lnTo>
                    <a:lnTo>
                      <a:pt x="66" y="6"/>
                    </a:lnTo>
                    <a:lnTo>
                      <a:pt x="54" y="0"/>
                    </a:lnTo>
                    <a:lnTo>
                      <a:pt x="5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2" name="Freeform 24">
                <a:extLst>
                  <a:ext uri="{FF2B5EF4-FFF2-40B4-BE49-F238E27FC236}">
                    <a16:creationId xmlns:a16="http://schemas.microsoft.com/office/drawing/2014/main" id="{F52F4606-3C1A-8B46-BEB3-AE518E64E6C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942" y="2674"/>
                <a:ext cx="161" cy="179"/>
              </a:xfrm>
              <a:custGeom>
                <a:avLst/>
                <a:gdLst/>
                <a:ahLst/>
                <a:cxnLst>
                  <a:cxn ang="0">
                    <a:pos x="131" y="53"/>
                  </a:cxn>
                  <a:cxn ang="0">
                    <a:pos x="137" y="53"/>
                  </a:cxn>
                  <a:cxn ang="0">
                    <a:pos x="143" y="41"/>
                  </a:cxn>
                  <a:cxn ang="0">
                    <a:pos x="155" y="35"/>
                  </a:cxn>
                  <a:cxn ang="0">
                    <a:pos x="161" y="24"/>
                  </a:cxn>
                  <a:cxn ang="0">
                    <a:pos x="161" y="12"/>
                  </a:cxn>
                  <a:cxn ang="0">
                    <a:pos x="161" y="0"/>
                  </a:cxn>
                  <a:cxn ang="0">
                    <a:pos x="149" y="24"/>
                  </a:cxn>
                  <a:cxn ang="0">
                    <a:pos x="143" y="35"/>
                  </a:cxn>
                  <a:cxn ang="0">
                    <a:pos x="131" y="35"/>
                  </a:cxn>
                  <a:cxn ang="0">
                    <a:pos x="119" y="41"/>
                  </a:cxn>
                  <a:cxn ang="0">
                    <a:pos x="125" y="53"/>
                  </a:cxn>
                  <a:cxn ang="0">
                    <a:pos x="95" y="95"/>
                  </a:cxn>
                  <a:cxn ang="0">
                    <a:pos x="0" y="137"/>
                  </a:cxn>
                  <a:cxn ang="0">
                    <a:pos x="60" y="119"/>
                  </a:cxn>
                  <a:cxn ang="0">
                    <a:pos x="54" y="125"/>
                  </a:cxn>
                  <a:cxn ang="0">
                    <a:pos x="48" y="131"/>
                  </a:cxn>
                  <a:cxn ang="0">
                    <a:pos x="24" y="155"/>
                  </a:cxn>
                  <a:cxn ang="0">
                    <a:pos x="12" y="167"/>
                  </a:cxn>
                  <a:cxn ang="0">
                    <a:pos x="0" y="173"/>
                  </a:cxn>
                  <a:cxn ang="0">
                    <a:pos x="0" y="179"/>
                  </a:cxn>
                  <a:cxn ang="0">
                    <a:pos x="6" y="173"/>
                  </a:cxn>
                  <a:cxn ang="0">
                    <a:pos x="30" y="155"/>
                  </a:cxn>
                  <a:cxn ang="0">
                    <a:pos x="48" y="143"/>
                  </a:cxn>
                  <a:cxn ang="0">
                    <a:pos x="71" y="125"/>
                  </a:cxn>
                  <a:cxn ang="0">
                    <a:pos x="95" y="107"/>
                  </a:cxn>
                  <a:cxn ang="0">
                    <a:pos x="119" y="77"/>
                  </a:cxn>
                  <a:cxn ang="0">
                    <a:pos x="131" y="59"/>
                  </a:cxn>
                  <a:cxn ang="0">
                    <a:pos x="131" y="53"/>
                  </a:cxn>
                  <a:cxn ang="0">
                    <a:pos x="131" y="53"/>
                  </a:cxn>
                </a:cxnLst>
                <a:rect l="0" t="0" r="r" b="b"/>
                <a:pathLst>
                  <a:path w="161" h="179">
                    <a:moveTo>
                      <a:pt x="131" y="53"/>
                    </a:moveTo>
                    <a:lnTo>
                      <a:pt x="137" y="53"/>
                    </a:lnTo>
                    <a:lnTo>
                      <a:pt x="143" y="41"/>
                    </a:lnTo>
                    <a:lnTo>
                      <a:pt x="155" y="35"/>
                    </a:lnTo>
                    <a:lnTo>
                      <a:pt x="161" y="24"/>
                    </a:lnTo>
                    <a:lnTo>
                      <a:pt x="161" y="12"/>
                    </a:lnTo>
                    <a:lnTo>
                      <a:pt x="161" y="0"/>
                    </a:lnTo>
                    <a:lnTo>
                      <a:pt x="149" y="24"/>
                    </a:lnTo>
                    <a:lnTo>
                      <a:pt x="143" y="35"/>
                    </a:lnTo>
                    <a:lnTo>
                      <a:pt x="131" y="35"/>
                    </a:lnTo>
                    <a:lnTo>
                      <a:pt x="119" y="41"/>
                    </a:lnTo>
                    <a:lnTo>
                      <a:pt x="125" y="53"/>
                    </a:lnTo>
                    <a:lnTo>
                      <a:pt x="95" y="95"/>
                    </a:lnTo>
                    <a:lnTo>
                      <a:pt x="0" y="137"/>
                    </a:lnTo>
                    <a:lnTo>
                      <a:pt x="60" y="119"/>
                    </a:lnTo>
                    <a:lnTo>
                      <a:pt x="54" y="125"/>
                    </a:lnTo>
                    <a:lnTo>
                      <a:pt x="48" y="131"/>
                    </a:lnTo>
                    <a:lnTo>
                      <a:pt x="24" y="155"/>
                    </a:lnTo>
                    <a:lnTo>
                      <a:pt x="12" y="167"/>
                    </a:lnTo>
                    <a:lnTo>
                      <a:pt x="0" y="173"/>
                    </a:lnTo>
                    <a:lnTo>
                      <a:pt x="0" y="179"/>
                    </a:lnTo>
                    <a:lnTo>
                      <a:pt x="6" y="173"/>
                    </a:lnTo>
                    <a:lnTo>
                      <a:pt x="30" y="155"/>
                    </a:lnTo>
                    <a:lnTo>
                      <a:pt x="48" y="143"/>
                    </a:lnTo>
                    <a:lnTo>
                      <a:pt x="71" y="125"/>
                    </a:lnTo>
                    <a:lnTo>
                      <a:pt x="95" y="107"/>
                    </a:lnTo>
                    <a:lnTo>
                      <a:pt x="119" y="77"/>
                    </a:lnTo>
                    <a:lnTo>
                      <a:pt x="131" y="59"/>
                    </a:lnTo>
                    <a:lnTo>
                      <a:pt x="131" y="53"/>
                    </a:lnTo>
                    <a:lnTo>
                      <a:pt x="131" y="53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3" name="Freeform 25">
                <a:extLst>
                  <a:ext uri="{FF2B5EF4-FFF2-40B4-BE49-F238E27FC236}">
                    <a16:creationId xmlns:a16="http://schemas.microsoft.com/office/drawing/2014/main" id="{7C47BF23-5E29-CA41-B47A-F7D76483649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737" y="2763"/>
                <a:ext cx="73" cy="54"/>
              </a:xfrm>
              <a:custGeom>
                <a:avLst/>
                <a:gdLst/>
                <a:ahLst/>
                <a:cxnLst>
                  <a:cxn ang="0">
                    <a:pos x="24" y="36"/>
                  </a:cxn>
                  <a:cxn ang="0">
                    <a:pos x="48" y="24"/>
                  </a:cxn>
                  <a:cxn ang="0">
                    <a:pos x="60" y="12"/>
                  </a:cxn>
                  <a:cxn ang="0">
                    <a:pos x="66" y="6"/>
                  </a:cxn>
                  <a:cxn ang="0">
                    <a:pos x="72" y="0"/>
                  </a:cxn>
                  <a:cxn ang="0">
                    <a:pos x="42" y="18"/>
                  </a:cxn>
                  <a:cxn ang="0">
                    <a:pos x="30" y="24"/>
                  </a:cxn>
                  <a:cxn ang="0">
                    <a:pos x="24" y="24"/>
                  </a:cxn>
                  <a:cxn ang="0">
                    <a:pos x="18" y="18"/>
                  </a:cxn>
                  <a:cxn ang="0">
                    <a:pos x="12" y="12"/>
                  </a:cxn>
                  <a:cxn ang="0">
                    <a:pos x="0" y="54"/>
                  </a:cxn>
                  <a:cxn ang="0">
                    <a:pos x="12" y="42"/>
                  </a:cxn>
                  <a:cxn ang="0">
                    <a:pos x="24" y="36"/>
                  </a:cxn>
                  <a:cxn ang="0">
                    <a:pos x="24" y="36"/>
                  </a:cxn>
                </a:cxnLst>
                <a:rect l="0" t="0" r="r" b="b"/>
                <a:pathLst>
                  <a:path w="72" h="54">
                    <a:moveTo>
                      <a:pt x="24" y="36"/>
                    </a:moveTo>
                    <a:lnTo>
                      <a:pt x="48" y="24"/>
                    </a:lnTo>
                    <a:lnTo>
                      <a:pt x="60" y="12"/>
                    </a:lnTo>
                    <a:lnTo>
                      <a:pt x="66" y="6"/>
                    </a:lnTo>
                    <a:lnTo>
                      <a:pt x="72" y="0"/>
                    </a:lnTo>
                    <a:lnTo>
                      <a:pt x="42" y="18"/>
                    </a:lnTo>
                    <a:lnTo>
                      <a:pt x="30" y="24"/>
                    </a:lnTo>
                    <a:lnTo>
                      <a:pt x="24" y="24"/>
                    </a:lnTo>
                    <a:lnTo>
                      <a:pt x="18" y="18"/>
                    </a:lnTo>
                    <a:lnTo>
                      <a:pt x="12" y="12"/>
                    </a:lnTo>
                    <a:lnTo>
                      <a:pt x="0" y="54"/>
                    </a:lnTo>
                    <a:lnTo>
                      <a:pt x="12" y="42"/>
                    </a:lnTo>
                    <a:lnTo>
                      <a:pt x="24" y="36"/>
                    </a:lnTo>
                    <a:lnTo>
                      <a:pt x="24" y="3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4" name="Freeform 26">
                <a:extLst>
                  <a:ext uri="{FF2B5EF4-FFF2-40B4-BE49-F238E27FC236}">
                    <a16:creationId xmlns:a16="http://schemas.microsoft.com/office/drawing/2014/main" id="{B3D01630-A1D8-944F-B243-CB203F57B37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624" y="2889"/>
                <a:ext cx="12" cy="54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12"/>
                  </a:cxn>
                  <a:cxn ang="0">
                    <a:pos x="0" y="18"/>
                  </a:cxn>
                  <a:cxn ang="0">
                    <a:pos x="6" y="54"/>
                  </a:cxn>
                  <a:cxn ang="0">
                    <a:pos x="12" y="36"/>
                  </a:cxn>
                  <a:cxn ang="0">
                    <a:pos x="12" y="18"/>
                  </a:cxn>
                  <a:cxn ang="0">
                    <a:pos x="12" y="6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54">
                    <a:moveTo>
                      <a:pt x="12" y="0"/>
                    </a:moveTo>
                    <a:lnTo>
                      <a:pt x="0" y="12"/>
                    </a:lnTo>
                    <a:lnTo>
                      <a:pt x="0" y="18"/>
                    </a:lnTo>
                    <a:lnTo>
                      <a:pt x="6" y="54"/>
                    </a:lnTo>
                    <a:lnTo>
                      <a:pt x="12" y="36"/>
                    </a:lnTo>
                    <a:lnTo>
                      <a:pt x="12" y="18"/>
                    </a:lnTo>
                    <a:lnTo>
                      <a:pt x="12" y="6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5" name="Freeform 27">
                <a:extLst>
                  <a:ext uri="{FF2B5EF4-FFF2-40B4-BE49-F238E27FC236}">
                    <a16:creationId xmlns:a16="http://schemas.microsoft.com/office/drawing/2014/main" id="{3217A282-69C7-F544-AC4A-5A41C67571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2" y="3021"/>
                <a:ext cx="48" cy="72"/>
              </a:xfrm>
              <a:custGeom>
                <a:avLst/>
                <a:gdLst/>
                <a:ahLst/>
                <a:cxnLst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6" y="0"/>
                  </a:cxn>
                  <a:cxn ang="0">
                    <a:pos x="42" y="12"/>
                  </a:cxn>
                  <a:cxn ang="0">
                    <a:pos x="42" y="12"/>
                  </a:cxn>
                  <a:cxn ang="0">
                    <a:pos x="0" y="72"/>
                  </a:cxn>
                  <a:cxn ang="0">
                    <a:pos x="18" y="54"/>
                  </a:cxn>
                  <a:cxn ang="0">
                    <a:pos x="18" y="66"/>
                  </a:cxn>
                  <a:cxn ang="0">
                    <a:pos x="48" y="6"/>
                  </a:cxn>
                  <a:cxn ang="0">
                    <a:pos x="48" y="6"/>
                  </a:cxn>
                  <a:cxn ang="0">
                    <a:pos x="48" y="6"/>
                  </a:cxn>
                </a:cxnLst>
                <a:rect l="0" t="0" r="r" b="b"/>
                <a:pathLst>
                  <a:path w="48" h="72">
                    <a:moveTo>
                      <a:pt x="48" y="6"/>
                    </a:move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6" y="0"/>
                    </a:lnTo>
                    <a:lnTo>
                      <a:pt x="42" y="12"/>
                    </a:lnTo>
                    <a:lnTo>
                      <a:pt x="42" y="12"/>
                    </a:lnTo>
                    <a:lnTo>
                      <a:pt x="0" y="72"/>
                    </a:lnTo>
                    <a:lnTo>
                      <a:pt x="18" y="54"/>
                    </a:lnTo>
                    <a:lnTo>
                      <a:pt x="18" y="66"/>
                    </a:lnTo>
                    <a:lnTo>
                      <a:pt x="48" y="6"/>
                    </a:lnTo>
                    <a:lnTo>
                      <a:pt x="48" y="6"/>
                    </a:lnTo>
                    <a:lnTo>
                      <a:pt x="48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6" name="Freeform 28">
                <a:extLst>
                  <a:ext uri="{FF2B5EF4-FFF2-40B4-BE49-F238E27FC236}">
                    <a16:creationId xmlns:a16="http://schemas.microsoft.com/office/drawing/2014/main" id="{EDFD9698-F036-BA4A-90F3-1A4245C0F39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37" y="3027"/>
                <a:ext cx="288" cy="84"/>
              </a:xfrm>
              <a:custGeom>
                <a:avLst/>
                <a:gdLst/>
                <a:ahLst/>
                <a:cxnLst>
                  <a:cxn ang="0">
                    <a:pos x="287" y="0"/>
                  </a:cxn>
                  <a:cxn ang="0">
                    <a:pos x="0" y="84"/>
                  </a:cxn>
                  <a:cxn ang="0">
                    <a:pos x="168" y="36"/>
                  </a:cxn>
                  <a:cxn ang="0">
                    <a:pos x="114" y="60"/>
                  </a:cxn>
                  <a:cxn ang="0">
                    <a:pos x="276" y="18"/>
                  </a:cxn>
                  <a:cxn ang="0">
                    <a:pos x="287" y="0"/>
                  </a:cxn>
                  <a:cxn ang="0">
                    <a:pos x="287" y="0"/>
                  </a:cxn>
                </a:cxnLst>
                <a:rect l="0" t="0" r="r" b="b"/>
                <a:pathLst>
                  <a:path w="287" h="84">
                    <a:moveTo>
                      <a:pt x="287" y="0"/>
                    </a:moveTo>
                    <a:lnTo>
                      <a:pt x="0" y="84"/>
                    </a:lnTo>
                    <a:lnTo>
                      <a:pt x="168" y="36"/>
                    </a:lnTo>
                    <a:lnTo>
                      <a:pt x="114" y="60"/>
                    </a:lnTo>
                    <a:lnTo>
                      <a:pt x="276" y="18"/>
                    </a:lnTo>
                    <a:lnTo>
                      <a:pt x="287" y="0"/>
                    </a:lnTo>
                    <a:lnTo>
                      <a:pt x="287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7" name="Freeform 29">
                <a:extLst>
                  <a:ext uri="{FF2B5EF4-FFF2-40B4-BE49-F238E27FC236}">
                    <a16:creationId xmlns:a16="http://schemas.microsoft.com/office/drawing/2014/main" id="{0B283C42-1A82-8641-8B62-14C74F5A56C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28" y="3003"/>
                <a:ext cx="66" cy="10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66" y="6"/>
                  </a:cxn>
                  <a:cxn ang="0">
                    <a:pos x="0" y="84"/>
                  </a:cxn>
                  <a:cxn ang="0">
                    <a:pos x="54" y="24"/>
                  </a:cxn>
                  <a:cxn ang="0">
                    <a:pos x="6" y="108"/>
                  </a:cxn>
                  <a:cxn ang="0">
                    <a:pos x="66" y="6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6" h="108">
                    <a:moveTo>
                      <a:pt x="6" y="0"/>
                    </a:moveTo>
                    <a:lnTo>
                      <a:pt x="66" y="6"/>
                    </a:lnTo>
                    <a:lnTo>
                      <a:pt x="0" y="84"/>
                    </a:lnTo>
                    <a:lnTo>
                      <a:pt x="54" y="24"/>
                    </a:lnTo>
                    <a:lnTo>
                      <a:pt x="6" y="108"/>
                    </a:lnTo>
                    <a:lnTo>
                      <a:pt x="66" y="6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8" name="Freeform 30">
                <a:extLst>
                  <a:ext uri="{FF2B5EF4-FFF2-40B4-BE49-F238E27FC236}">
                    <a16:creationId xmlns:a16="http://schemas.microsoft.com/office/drawing/2014/main" id="{B1A8B3D9-CA10-BA44-B8C7-5995D895E7B2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366" y="3111"/>
                <a:ext cx="77" cy="42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42" y="0"/>
                  </a:cxn>
                  <a:cxn ang="0">
                    <a:pos x="60" y="6"/>
                  </a:cxn>
                  <a:cxn ang="0">
                    <a:pos x="48" y="6"/>
                  </a:cxn>
                  <a:cxn ang="0">
                    <a:pos x="42" y="6"/>
                  </a:cxn>
                  <a:cxn ang="0">
                    <a:pos x="60" y="6"/>
                  </a:cxn>
                  <a:cxn ang="0">
                    <a:pos x="0" y="24"/>
                  </a:cxn>
                  <a:cxn ang="0">
                    <a:pos x="71" y="6"/>
                  </a:cxn>
                  <a:cxn ang="0">
                    <a:pos x="66" y="42"/>
                  </a:cxn>
                  <a:cxn ang="0">
                    <a:pos x="77" y="6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77" h="42">
                    <a:moveTo>
                      <a:pt x="36" y="0"/>
                    </a:moveTo>
                    <a:lnTo>
                      <a:pt x="42" y="0"/>
                    </a:lnTo>
                    <a:lnTo>
                      <a:pt x="60" y="6"/>
                    </a:lnTo>
                    <a:lnTo>
                      <a:pt x="48" y="6"/>
                    </a:lnTo>
                    <a:lnTo>
                      <a:pt x="42" y="6"/>
                    </a:lnTo>
                    <a:lnTo>
                      <a:pt x="60" y="6"/>
                    </a:lnTo>
                    <a:lnTo>
                      <a:pt x="0" y="24"/>
                    </a:lnTo>
                    <a:lnTo>
                      <a:pt x="71" y="6"/>
                    </a:lnTo>
                    <a:lnTo>
                      <a:pt x="66" y="42"/>
                    </a:lnTo>
                    <a:lnTo>
                      <a:pt x="77" y="6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19" name="Freeform 31">
                <a:extLst>
                  <a:ext uri="{FF2B5EF4-FFF2-40B4-BE49-F238E27FC236}">
                    <a16:creationId xmlns:a16="http://schemas.microsoft.com/office/drawing/2014/main" id="{E99C8934-D0A2-C742-B384-FD414A63A836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98" y="3165"/>
                <a:ext cx="66" cy="30"/>
              </a:xfrm>
              <a:custGeom>
                <a:avLst/>
                <a:gdLst/>
                <a:ahLst/>
                <a:cxnLst>
                  <a:cxn ang="0">
                    <a:pos x="66" y="6"/>
                  </a:cxn>
                  <a:cxn ang="0">
                    <a:pos x="0" y="0"/>
                  </a:cxn>
                  <a:cxn ang="0">
                    <a:pos x="54" y="6"/>
                  </a:cxn>
                  <a:cxn ang="0">
                    <a:pos x="18" y="18"/>
                  </a:cxn>
                  <a:cxn ang="0">
                    <a:pos x="60" y="12"/>
                  </a:cxn>
                  <a:cxn ang="0">
                    <a:pos x="60" y="30"/>
                  </a:cxn>
                  <a:cxn ang="0">
                    <a:pos x="60" y="30"/>
                  </a:cxn>
                  <a:cxn ang="0">
                    <a:pos x="66" y="6"/>
                  </a:cxn>
                  <a:cxn ang="0">
                    <a:pos x="66" y="6"/>
                  </a:cxn>
                </a:cxnLst>
                <a:rect l="0" t="0" r="r" b="b"/>
                <a:pathLst>
                  <a:path w="66" h="30">
                    <a:moveTo>
                      <a:pt x="66" y="6"/>
                    </a:moveTo>
                    <a:lnTo>
                      <a:pt x="0" y="0"/>
                    </a:lnTo>
                    <a:lnTo>
                      <a:pt x="54" y="6"/>
                    </a:lnTo>
                    <a:lnTo>
                      <a:pt x="18" y="18"/>
                    </a:lnTo>
                    <a:lnTo>
                      <a:pt x="60" y="12"/>
                    </a:lnTo>
                    <a:lnTo>
                      <a:pt x="60" y="30"/>
                    </a:lnTo>
                    <a:lnTo>
                      <a:pt x="60" y="30"/>
                    </a:lnTo>
                    <a:lnTo>
                      <a:pt x="66" y="6"/>
                    </a:lnTo>
                    <a:lnTo>
                      <a:pt x="66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0" name="Freeform 32">
                <a:extLst>
                  <a:ext uri="{FF2B5EF4-FFF2-40B4-BE49-F238E27FC236}">
                    <a16:creationId xmlns:a16="http://schemas.microsoft.com/office/drawing/2014/main" id="{6D9AB8BC-BD25-9747-A12D-E456448DE4E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40" y="2919"/>
                <a:ext cx="18" cy="60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12" y="24"/>
                  </a:cxn>
                  <a:cxn ang="0">
                    <a:pos x="12" y="60"/>
                  </a:cxn>
                  <a:cxn ang="0">
                    <a:pos x="18" y="18"/>
                  </a:cxn>
                  <a:cxn ang="0">
                    <a:pos x="18" y="18"/>
                  </a:cxn>
                  <a:cxn ang="0">
                    <a:pos x="18" y="0"/>
                  </a:cxn>
                  <a:cxn ang="0">
                    <a:pos x="12" y="18"/>
                  </a:cxn>
                  <a:cxn ang="0">
                    <a:pos x="0" y="24"/>
                  </a:cxn>
                  <a:cxn ang="0">
                    <a:pos x="0" y="24"/>
                  </a:cxn>
                </a:cxnLst>
                <a:rect l="0" t="0" r="r" b="b"/>
                <a:pathLst>
                  <a:path w="18" h="60">
                    <a:moveTo>
                      <a:pt x="0" y="24"/>
                    </a:moveTo>
                    <a:lnTo>
                      <a:pt x="12" y="24"/>
                    </a:lnTo>
                    <a:lnTo>
                      <a:pt x="12" y="60"/>
                    </a:lnTo>
                    <a:lnTo>
                      <a:pt x="18" y="18"/>
                    </a:lnTo>
                    <a:lnTo>
                      <a:pt x="18" y="18"/>
                    </a:lnTo>
                    <a:lnTo>
                      <a:pt x="18" y="0"/>
                    </a:lnTo>
                    <a:lnTo>
                      <a:pt x="12" y="18"/>
                    </a:lnTo>
                    <a:lnTo>
                      <a:pt x="0" y="24"/>
                    </a:lnTo>
                    <a:lnTo>
                      <a:pt x="0" y="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1" name="Freeform 33">
                <a:extLst>
                  <a:ext uri="{FF2B5EF4-FFF2-40B4-BE49-F238E27FC236}">
                    <a16:creationId xmlns:a16="http://schemas.microsoft.com/office/drawing/2014/main" id="{0FDF5217-FD94-B748-9334-D80B654380E7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6" y="3021"/>
                <a:ext cx="6" cy="18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18"/>
                  </a:cxn>
                  <a:cxn ang="0">
                    <a:pos x="6" y="12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6" h="18">
                    <a:moveTo>
                      <a:pt x="6" y="0"/>
                    </a:moveTo>
                    <a:lnTo>
                      <a:pt x="0" y="18"/>
                    </a:lnTo>
                    <a:lnTo>
                      <a:pt x="6" y="12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2" name="Freeform 34">
                <a:extLst>
                  <a:ext uri="{FF2B5EF4-FFF2-40B4-BE49-F238E27FC236}">
                    <a16:creationId xmlns:a16="http://schemas.microsoft.com/office/drawing/2014/main" id="{C3AAE27F-D061-F949-8504-0D112D4DAF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4" y="2943"/>
                <a:ext cx="30" cy="78"/>
              </a:xfrm>
              <a:custGeom>
                <a:avLst/>
                <a:gdLst/>
                <a:ahLst/>
                <a:cxnLst>
                  <a:cxn ang="0">
                    <a:pos x="24" y="6"/>
                  </a:cxn>
                  <a:cxn ang="0">
                    <a:pos x="18" y="24"/>
                  </a:cxn>
                  <a:cxn ang="0">
                    <a:pos x="0" y="18"/>
                  </a:cxn>
                  <a:cxn ang="0">
                    <a:pos x="12" y="30"/>
                  </a:cxn>
                  <a:cxn ang="0">
                    <a:pos x="6" y="42"/>
                  </a:cxn>
                  <a:cxn ang="0">
                    <a:pos x="18" y="78"/>
                  </a:cxn>
                  <a:cxn ang="0">
                    <a:pos x="18" y="24"/>
                  </a:cxn>
                  <a:cxn ang="0">
                    <a:pos x="24" y="12"/>
                  </a:cxn>
                  <a:cxn ang="0">
                    <a:pos x="30" y="6"/>
                  </a:cxn>
                  <a:cxn ang="0">
                    <a:pos x="30" y="6"/>
                  </a:cxn>
                  <a:cxn ang="0">
                    <a:pos x="12" y="0"/>
                  </a:cxn>
                  <a:cxn ang="0">
                    <a:pos x="24" y="6"/>
                  </a:cxn>
                  <a:cxn ang="0">
                    <a:pos x="24" y="6"/>
                  </a:cxn>
                </a:cxnLst>
                <a:rect l="0" t="0" r="r" b="b"/>
                <a:pathLst>
                  <a:path w="30" h="78">
                    <a:moveTo>
                      <a:pt x="24" y="6"/>
                    </a:moveTo>
                    <a:lnTo>
                      <a:pt x="18" y="24"/>
                    </a:lnTo>
                    <a:lnTo>
                      <a:pt x="0" y="18"/>
                    </a:lnTo>
                    <a:lnTo>
                      <a:pt x="12" y="30"/>
                    </a:lnTo>
                    <a:lnTo>
                      <a:pt x="6" y="42"/>
                    </a:lnTo>
                    <a:lnTo>
                      <a:pt x="18" y="78"/>
                    </a:lnTo>
                    <a:lnTo>
                      <a:pt x="18" y="24"/>
                    </a:lnTo>
                    <a:lnTo>
                      <a:pt x="24" y="12"/>
                    </a:lnTo>
                    <a:lnTo>
                      <a:pt x="30" y="6"/>
                    </a:lnTo>
                    <a:lnTo>
                      <a:pt x="30" y="6"/>
                    </a:lnTo>
                    <a:lnTo>
                      <a:pt x="12" y="0"/>
                    </a:lnTo>
                    <a:lnTo>
                      <a:pt x="24" y="6"/>
                    </a:lnTo>
                    <a:lnTo>
                      <a:pt x="24" y="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3" name="Freeform 35">
                <a:extLst>
                  <a:ext uri="{FF2B5EF4-FFF2-40B4-BE49-F238E27FC236}">
                    <a16:creationId xmlns:a16="http://schemas.microsoft.com/office/drawing/2014/main" id="{DC4B9C28-08E7-9B43-9E29-AC7F963A161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40" y="3039"/>
                <a:ext cx="24" cy="24"/>
              </a:xfrm>
              <a:custGeom>
                <a:avLst/>
                <a:gdLst/>
                <a:ahLst/>
                <a:cxnLst>
                  <a:cxn ang="0">
                    <a:pos x="6" y="0"/>
                  </a:cxn>
                  <a:cxn ang="0">
                    <a:pos x="0" y="0"/>
                  </a:cxn>
                  <a:cxn ang="0">
                    <a:pos x="6" y="0"/>
                  </a:cxn>
                  <a:cxn ang="0">
                    <a:pos x="12" y="6"/>
                  </a:cxn>
                  <a:cxn ang="0">
                    <a:pos x="24" y="24"/>
                  </a:cxn>
                  <a:cxn ang="0">
                    <a:pos x="24" y="18"/>
                  </a:cxn>
                  <a:cxn ang="0">
                    <a:pos x="18" y="6"/>
                  </a:cxn>
                  <a:cxn ang="0">
                    <a:pos x="12" y="0"/>
                  </a:cxn>
                  <a:cxn ang="0">
                    <a:pos x="6" y="0"/>
                  </a:cxn>
                  <a:cxn ang="0">
                    <a:pos x="6" y="0"/>
                  </a:cxn>
                  <a:cxn ang="0">
                    <a:pos x="6" y="0"/>
                  </a:cxn>
                </a:cxnLst>
                <a:rect l="0" t="0" r="r" b="b"/>
                <a:pathLst>
                  <a:path w="24" h="24">
                    <a:moveTo>
                      <a:pt x="6" y="0"/>
                    </a:moveTo>
                    <a:lnTo>
                      <a:pt x="0" y="0"/>
                    </a:lnTo>
                    <a:lnTo>
                      <a:pt x="6" y="0"/>
                    </a:lnTo>
                    <a:lnTo>
                      <a:pt x="12" y="6"/>
                    </a:lnTo>
                    <a:lnTo>
                      <a:pt x="24" y="24"/>
                    </a:lnTo>
                    <a:lnTo>
                      <a:pt x="24" y="18"/>
                    </a:lnTo>
                    <a:lnTo>
                      <a:pt x="18" y="6"/>
                    </a:lnTo>
                    <a:lnTo>
                      <a:pt x="12" y="0"/>
                    </a:lnTo>
                    <a:lnTo>
                      <a:pt x="6" y="0"/>
                    </a:lnTo>
                    <a:lnTo>
                      <a:pt x="6" y="0"/>
                    </a:lnTo>
                    <a:lnTo>
                      <a:pt x="6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189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4" name="Freeform 36">
                <a:extLst>
                  <a:ext uri="{FF2B5EF4-FFF2-40B4-BE49-F238E27FC236}">
                    <a16:creationId xmlns:a16="http://schemas.microsoft.com/office/drawing/2014/main" id="{7576791E-B318-B94A-BDB1-7A883B93BB0A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801" y="2681"/>
                <a:ext cx="215" cy="216"/>
              </a:xfrm>
              <a:custGeom>
                <a:avLst/>
                <a:gdLst/>
                <a:ahLst/>
                <a:cxnLst>
                  <a:cxn ang="0">
                    <a:pos x="215" y="0"/>
                  </a:cxn>
                  <a:cxn ang="0">
                    <a:pos x="147" y="36"/>
                  </a:cxn>
                  <a:cxn ang="0">
                    <a:pos x="132" y="49"/>
                  </a:cxn>
                  <a:cxn ang="0">
                    <a:pos x="104" y="79"/>
                  </a:cxn>
                  <a:cxn ang="0">
                    <a:pos x="87" y="114"/>
                  </a:cxn>
                  <a:cxn ang="0">
                    <a:pos x="48" y="156"/>
                  </a:cxn>
                  <a:cxn ang="0">
                    <a:pos x="42" y="166"/>
                  </a:cxn>
                  <a:cxn ang="0">
                    <a:pos x="29" y="177"/>
                  </a:cxn>
                  <a:cxn ang="0">
                    <a:pos x="0" y="208"/>
                  </a:cxn>
                  <a:cxn ang="0">
                    <a:pos x="48" y="216"/>
                  </a:cxn>
                  <a:cxn ang="0">
                    <a:pos x="215" y="0"/>
                  </a:cxn>
                </a:cxnLst>
                <a:rect l="0" t="0" r="r" b="b"/>
                <a:pathLst>
                  <a:path w="215" h="216">
                    <a:moveTo>
                      <a:pt x="215" y="0"/>
                    </a:moveTo>
                    <a:lnTo>
                      <a:pt x="147" y="36"/>
                    </a:lnTo>
                    <a:lnTo>
                      <a:pt x="132" y="49"/>
                    </a:lnTo>
                    <a:lnTo>
                      <a:pt x="104" y="79"/>
                    </a:lnTo>
                    <a:lnTo>
                      <a:pt x="87" y="114"/>
                    </a:lnTo>
                    <a:lnTo>
                      <a:pt x="48" y="156"/>
                    </a:lnTo>
                    <a:lnTo>
                      <a:pt x="42" y="166"/>
                    </a:lnTo>
                    <a:lnTo>
                      <a:pt x="29" y="177"/>
                    </a:lnTo>
                    <a:lnTo>
                      <a:pt x="0" y="208"/>
                    </a:lnTo>
                    <a:lnTo>
                      <a:pt x="48" y="216"/>
                    </a:lnTo>
                    <a:lnTo>
                      <a:pt x="215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5" name="Freeform 37">
                <a:extLst>
                  <a:ext uri="{FF2B5EF4-FFF2-40B4-BE49-F238E27FC236}">
                    <a16:creationId xmlns:a16="http://schemas.microsoft.com/office/drawing/2014/main" id="{00CC0273-7142-BF49-9580-30F74336193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536" y="2710"/>
                <a:ext cx="212" cy="179"/>
              </a:xfrm>
              <a:custGeom>
                <a:avLst/>
                <a:gdLst/>
                <a:ahLst/>
                <a:cxnLst>
                  <a:cxn ang="0">
                    <a:pos x="212" y="0"/>
                  </a:cxn>
                  <a:cxn ang="0">
                    <a:pos x="144" y="36"/>
                  </a:cxn>
                  <a:cxn ang="0">
                    <a:pos x="0" y="179"/>
                  </a:cxn>
                  <a:cxn ang="0">
                    <a:pos x="177" y="85"/>
                  </a:cxn>
                  <a:cxn ang="0">
                    <a:pos x="212" y="0"/>
                  </a:cxn>
                </a:cxnLst>
                <a:rect l="0" t="0" r="r" b="b"/>
                <a:pathLst>
                  <a:path w="212" h="179">
                    <a:moveTo>
                      <a:pt x="212" y="0"/>
                    </a:moveTo>
                    <a:lnTo>
                      <a:pt x="144" y="36"/>
                    </a:lnTo>
                    <a:lnTo>
                      <a:pt x="0" y="179"/>
                    </a:lnTo>
                    <a:lnTo>
                      <a:pt x="177" y="85"/>
                    </a:lnTo>
                    <a:lnTo>
                      <a:pt x="212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6" name="Freeform 38">
                <a:extLst>
                  <a:ext uri="{FF2B5EF4-FFF2-40B4-BE49-F238E27FC236}">
                    <a16:creationId xmlns:a16="http://schemas.microsoft.com/office/drawing/2014/main" id="{359B8E3B-C4B0-234B-9D75-59C4D122B15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037" y="2609"/>
                <a:ext cx="64" cy="79"/>
              </a:xfrm>
              <a:custGeom>
                <a:avLst/>
                <a:gdLst/>
                <a:ahLst/>
                <a:cxnLst>
                  <a:cxn ang="0">
                    <a:pos x="0" y="22"/>
                  </a:cxn>
                  <a:cxn ang="0">
                    <a:pos x="64" y="79"/>
                  </a:cxn>
                  <a:cxn ang="0">
                    <a:pos x="60" y="0"/>
                  </a:cxn>
                  <a:cxn ang="0">
                    <a:pos x="0" y="22"/>
                  </a:cxn>
                </a:cxnLst>
                <a:rect l="0" t="0" r="r" b="b"/>
                <a:pathLst>
                  <a:path w="64" h="79">
                    <a:moveTo>
                      <a:pt x="0" y="22"/>
                    </a:moveTo>
                    <a:lnTo>
                      <a:pt x="64" y="79"/>
                    </a:lnTo>
                    <a:lnTo>
                      <a:pt x="60" y="0"/>
                    </a:lnTo>
                    <a:lnTo>
                      <a:pt x="0" y="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7" name="Freeform 39">
                <a:extLst>
                  <a:ext uri="{FF2B5EF4-FFF2-40B4-BE49-F238E27FC236}">
                    <a16:creationId xmlns:a16="http://schemas.microsoft.com/office/drawing/2014/main" id="{907B8BAC-A116-BD4A-8CF9-2F103301E3E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67" y="2471"/>
                <a:ext cx="137" cy="20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7" y="87"/>
                  </a:cxn>
                  <a:cxn ang="0">
                    <a:pos x="69" y="154"/>
                  </a:cxn>
                  <a:cxn ang="0">
                    <a:pos x="137" y="207"/>
                  </a:cxn>
                  <a:cxn ang="0">
                    <a:pos x="0" y="0"/>
                  </a:cxn>
                </a:cxnLst>
                <a:rect l="0" t="0" r="r" b="b"/>
                <a:pathLst>
                  <a:path w="137" h="207">
                    <a:moveTo>
                      <a:pt x="0" y="0"/>
                    </a:moveTo>
                    <a:lnTo>
                      <a:pt x="17" y="87"/>
                    </a:lnTo>
                    <a:lnTo>
                      <a:pt x="69" y="154"/>
                    </a:lnTo>
                    <a:lnTo>
                      <a:pt x="137" y="20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  <p:sp>
            <p:nvSpPr>
              <p:cNvPr id="447528" name="Freeform 40">
                <a:extLst>
                  <a:ext uri="{FF2B5EF4-FFF2-40B4-BE49-F238E27FC236}">
                    <a16:creationId xmlns:a16="http://schemas.microsoft.com/office/drawing/2014/main" id="{13387AD2-612A-7D4E-8B2D-BA8098AD461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817" y="2507"/>
                <a:ext cx="65" cy="222"/>
              </a:xfrm>
              <a:custGeom>
                <a:avLst/>
                <a:gdLst/>
                <a:ahLst/>
                <a:cxnLst>
                  <a:cxn ang="0">
                    <a:pos x="0" y="222"/>
                  </a:cxn>
                  <a:cxn ang="0">
                    <a:pos x="40" y="142"/>
                  </a:cxn>
                  <a:cxn ang="0">
                    <a:pos x="65" y="72"/>
                  </a:cxn>
                  <a:cxn ang="0">
                    <a:pos x="7" y="0"/>
                  </a:cxn>
                  <a:cxn ang="0">
                    <a:pos x="0" y="222"/>
                  </a:cxn>
                </a:cxnLst>
                <a:rect l="0" t="0" r="r" b="b"/>
                <a:pathLst>
                  <a:path w="65" h="222">
                    <a:moveTo>
                      <a:pt x="0" y="222"/>
                    </a:moveTo>
                    <a:lnTo>
                      <a:pt x="40" y="142"/>
                    </a:lnTo>
                    <a:lnTo>
                      <a:pt x="65" y="72"/>
                    </a:lnTo>
                    <a:lnTo>
                      <a:pt x="7" y="0"/>
                    </a:lnTo>
                    <a:lnTo>
                      <a:pt x="0" y="222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tr-TR" sz="1800"/>
              </a:p>
            </p:txBody>
          </p:sp>
        </p:grpSp>
      </p:grpSp>
      <p:sp>
        <p:nvSpPr>
          <p:cNvPr id="447529" name="Rectangle 41">
            <a:extLst>
              <a:ext uri="{FF2B5EF4-FFF2-40B4-BE49-F238E27FC236}">
                <a16:creationId xmlns:a16="http://schemas.microsoft.com/office/drawing/2014/main" id="{60871604-35EC-EF4C-8F2E-1FBC3818EC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158750"/>
            <a:ext cx="10972800" cy="1258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başlık stili için tıklatın</a:t>
            </a:r>
          </a:p>
        </p:txBody>
      </p:sp>
      <p:sp>
        <p:nvSpPr>
          <p:cNvPr id="447530" name="Rectangle 42">
            <a:extLst>
              <a:ext uri="{FF2B5EF4-FFF2-40B4-BE49-F238E27FC236}">
                <a16:creationId xmlns:a16="http://schemas.microsoft.com/office/drawing/2014/main" id="{9C89387E-92FD-6A47-AA1F-B2BB4F120D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Asıl metin stillerini düzenlemek için tıklatın</a:t>
            </a:r>
          </a:p>
          <a:p>
            <a:pPr lvl="1"/>
            <a:r>
              <a:rPr lang="en-US"/>
              <a:t>İkinci düzey</a:t>
            </a:r>
          </a:p>
          <a:p>
            <a:pPr lvl="2"/>
            <a:r>
              <a:rPr lang="en-US"/>
              <a:t>Üçüncü düzey</a:t>
            </a:r>
          </a:p>
          <a:p>
            <a:pPr lvl="3"/>
            <a:r>
              <a:rPr lang="en-US"/>
              <a:t>Dördüncü düzey</a:t>
            </a:r>
          </a:p>
          <a:p>
            <a:pPr lvl="4"/>
            <a:r>
              <a:rPr lang="en-US"/>
              <a:t>Beşinci düzey</a:t>
            </a:r>
          </a:p>
        </p:txBody>
      </p:sp>
      <p:sp>
        <p:nvSpPr>
          <p:cNvPr id="447531" name="Rectangle 43">
            <a:extLst>
              <a:ext uri="{FF2B5EF4-FFF2-40B4-BE49-F238E27FC236}">
                <a16:creationId xmlns:a16="http://schemas.microsoft.com/office/drawing/2014/main" id="{40C8E13F-007D-2244-A935-A5944869A0A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2" name="Rectangle 44">
            <a:extLst>
              <a:ext uri="{FF2B5EF4-FFF2-40B4-BE49-F238E27FC236}">
                <a16:creationId xmlns:a16="http://schemas.microsoft.com/office/drawing/2014/main" id="{008C95D9-3CA2-D04F-8984-8DB3C93C9F8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47533" name="Rectangle 45">
            <a:extLst>
              <a:ext uri="{FF2B5EF4-FFF2-40B4-BE49-F238E27FC236}">
                <a16:creationId xmlns:a16="http://schemas.microsoft.com/office/drawing/2014/main" id="{B5B71154-390D-C840-A424-A4B62C97476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3638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8DAA4750-2499-444C-8474-59EAD08C4A1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64500007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8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426" name="Rectangle 2">
            <a:extLst>
              <a:ext uri="{FF2B5EF4-FFF2-40B4-BE49-F238E27FC236}">
                <a16:creationId xmlns:a16="http://schemas.microsoft.com/office/drawing/2014/main" id="{588D5B47-E4A6-0942-8C74-F300205F41A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/>
          </a:p>
        </p:txBody>
      </p:sp>
      <p:sp>
        <p:nvSpPr>
          <p:cNvPr id="487427" name="Rectangle 3">
            <a:extLst>
              <a:ext uri="{FF2B5EF4-FFF2-40B4-BE49-F238E27FC236}">
                <a16:creationId xmlns:a16="http://schemas.microsoft.com/office/drawing/2014/main" id="{EB864943-C084-8D42-8577-B0B6A3D19D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defRPr/>
            </a:pPr>
            <a:endParaRPr lang="tr-TR">
              <a:solidFill>
                <a:schemeClr val="hlink"/>
              </a:solidFill>
              <a:latin typeface="Marking Pen" pitchFamily="2" charset="0"/>
            </a:endParaRPr>
          </a:p>
          <a:p>
            <a:pPr algn="ctr" eaLnBrk="1" hangingPunct="1">
              <a:defRPr/>
            </a:pPr>
            <a:endParaRPr lang="tr-TR">
              <a:solidFill>
                <a:schemeClr val="hlink"/>
              </a:solidFill>
              <a:latin typeface="Marking Pen" pitchFamily="2" charset="0"/>
            </a:endParaRPr>
          </a:p>
          <a:p>
            <a:pPr algn="ctr" eaLnBrk="1" hangingPunct="1">
              <a:defRPr/>
            </a:pPr>
            <a:endParaRPr lang="tr-TR">
              <a:solidFill>
                <a:schemeClr val="hlink"/>
              </a:solidFill>
              <a:latin typeface="Marking Pen" pitchFamily="2" charset="0"/>
            </a:endParaRP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>
                <a:solidFill>
                  <a:schemeClr val="hlink"/>
                </a:solidFill>
                <a:latin typeface="Marking Pen" pitchFamily="2" charset="0"/>
              </a:rPr>
              <a:t>PAZARLAMA KAVRAMI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>
                <a:solidFill>
                  <a:schemeClr val="hlink"/>
                </a:solidFill>
                <a:latin typeface="Marking Pen" pitchFamily="2" charset="0"/>
              </a:rPr>
              <a:t>VE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tr-TR">
                <a:solidFill>
                  <a:schemeClr val="hlink"/>
                </a:solidFill>
                <a:latin typeface="Marking Pen" pitchFamily="2" charset="0"/>
              </a:rPr>
              <a:t> PAZARLAMA ANLAYIŞLARI</a:t>
            </a:r>
            <a:endParaRPr lang="en-US">
              <a:solidFill>
                <a:schemeClr val="hlink"/>
              </a:solidFill>
              <a:latin typeface="Marking Pe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2837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>
            <a:extLst>
              <a:ext uri="{FF2B5EF4-FFF2-40B4-BE49-F238E27FC236}">
                <a16:creationId xmlns:a16="http://schemas.microsoft.com/office/drawing/2014/main" id="{DC866442-296D-004F-8A0D-401BBDA8A8A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  <a:endParaRPr lang="en-US" sz="2000">
              <a:solidFill>
                <a:schemeClr val="hlink"/>
              </a:solidFill>
              <a:latin typeface="Marking Pen" pitchFamily="2" charset="0"/>
            </a:endParaRPr>
          </a:p>
        </p:txBody>
      </p:sp>
      <p:sp>
        <p:nvSpPr>
          <p:cNvPr id="427011" name="Rectangle 3">
            <a:extLst>
              <a:ext uri="{FF2B5EF4-FFF2-40B4-BE49-F238E27FC236}">
                <a16:creationId xmlns:a16="http://schemas.microsoft.com/office/drawing/2014/main" id="{58CAE6F7-760B-D648-95D8-324417E84F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  <a:buClr>
                <a:schemeClr val="tx2"/>
              </a:buClr>
              <a:defRPr/>
            </a:pPr>
            <a:r>
              <a:rPr lang="tr-TR" sz="2800" dirty="0">
                <a:latin typeface="Arial" charset="0"/>
              </a:rPr>
              <a:t>Pazarlama, İnsan ihtiyaçlarının karşılanması için sürdürülen, iki veya daha fazla kişi veya grup arasında gerçekleşen bir değişim sürecidir. Değişimden kastedilen ise kişilerin veya grupların değer ifade eden unsurları birbirleriyle mübadele etmeleridir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3566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81" name="Rectangle 5">
            <a:extLst>
              <a:ext uri="{FF2B5EF4-FFF2-40B4-BE49-F238E27FC236}">
                <a16:creationId xmlns:a16="http://schemas.microsoft.com/office/drawing/2014/main" id="{F6622988-9D18-AF40-AF41-D722580DE66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1800" dirty="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</a:p>
        </p:txBody>
      </p:sp>
      <p:sp>
        <p:nvSpPr>
          <p:cNvPr id="126985" name="Rectangle 9">
            <a:extLst>
              <a:ext uri="{FF2B5EF4-FFF2-40B4-BE49-F238E27FC236}">
                <a16:creationId xmlns:a16="http://schemas.microsoft.com/office/drawing/2014/main" id="{397351CE-8EDD-074F-92EE-592CEAA55C4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3071813" y="2205039"/>
            <a:ext cx="5975350" cy="143827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sz="2800" b="1" dirty="0">
                <a:latin typeface="+mj-lt"/>
              </a:rPr>
              <a:t>Değişimin Gerkeçkeşmesi için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tr-TR" sz="2800" b="1" dirty="0">
                <a:latin typeface="+mj-lt"/>
              </a:rPr>
              <a:t>Alıcı ile satıcının, Değişmek istedikleri bir mal veya hizmetin bulunması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tr-TR" sz="2800" b="1" dirty="0">
                <a:latin typeface="+mj-lt"/>
              </a:rPr>
              <a:t>Tarafların değişm konusunda anlaşmaları gerekir.</a:t>
            </a:r>
          </a:p>
        </p:txBody>
      </p:sp>
      <p:sp>
        <p:nvSpPr>
          <p:cNvPr id="11268" name="Rectangle 8">
            <a:extLst>
              <a:ext uri="{FF2B5EF4-FFF2-40B4-BE49-F238E27FC236}">
                <a16:creationId xmlns:a16="http://schemas.microsoft.com/office/drawing/2014/main" id="{BEB25754-5DA6-4B45-90A5-5057EADB99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tr-TR" altLang="tr-T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4803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>
            <a:extLst>
              <a:ext uri="{FF2B5EF4-FFF2-40B4-BE49-F238E27FC236}">
                <a16:creationId xmlns:a16="http://schemas.microsoft.com/office/drawing/2014/main" id="{7CF4709E-D7F5-E24F-A7EB-CB4B2CE2A4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18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</a:p>
        </p:txBody>
      </p:sp>
      <p:sp>
        <p:nvSpPr>
          <p:cNvPr id="324611" name="Rectangle 3">
            <a:extLst>
              <a:ext uri="{FF2B5EF4-FFF2-40B4-BE49-F238E27FC236}">
                <a16:creationId xmlns:a16="http://schemas.microsoft.com/office/drawing/2014/main" id="{A5B64606-4D89-4C4A-9DD1-FF0DCF74D0F1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2566988" y="1916114"/>
            <a:ext cx="5688012" cy="936625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tr-TR" sz="2000" dirty="0"/>
              <a:t> </a:t>
            </a:r>
            <a:r>
              <a:rPr lang="tr-TR" sz="2800" dirty="0">
                <a:latin typeface="Arial" charset="0"/>
              </a:rPr>
              <a:t>D</a:t>
            </a:r>
            <a:r>
              <a:rPr lang="de-DE" sz="2800" dirty="0">
                <a:latin typeface="Arial" charset="0"/>
              </a:rPr>
              <a:t>eğişim</a:t>
            </a:r>
            <a:r>
              <a:rPr lang="tr-TR" sz="2800" dirty="0">
                <a:latin typeface="Arial" charset="0"/>
              </a:rPr>
              <a:t> </a:t>
            </a:r>
            <a:r>
              <a:rPr lang="de-DE" sz="2800" dirty="0">
                <a:latin typeface="Arial" charset="0"/>
              </a:rPr>
              <a:t>için </a:t>
            </a:r>
            <a:r>
              <a:rPr lang="tr-TR" sz="2800" dirty="0">
                <a:latin typeface="Arial" charset="0"/>
              </a:rPr>
              <a:t>t</a:t>
            </a:r>
            <a:r>
              <a:rPr lang="de-DE" sz="2800" dirty="0">
                <a:latin typeface="Arial" charset="0"/>
              </a:rPr>
              <a:t>araflar </a:t>
            </a:r>
            <a:endParaRPr lang="tr-TR" sz="2800" dirty="0">
              <a:latin typeface="Arial" charset="0"/>
            </a:endParaRP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tr-TR" sz="2800" dirty="0">
                <a:latin typeface="Arial" charset="0"/>
              </a:rPr>
              <a:t>pazar/yer olarak adlandırılan yerlerde bir araya gelebilirler </a:t>
            </a:r>
          </a:p>
          <a:p>
            <a:pPr eaLnBrk="1" hangingPunct="1">
              <a:buFont typeface="Arial" pitchFamily="34" charset="0"/>
              <a:buChar char="•"/>
              <a:defRPr/>
            </a:pPr>
            <a:r>
              <a:rPr lang="tr-TR" sz="2800" dirty="0">
                <a:latin typeface="Arial" charset="0"/>
              </a:rPr>
              <a:t>S</a:t>
            </a:r>
            <a:r>
              <a:rPr lang="de-DE" sz="2800" dirty="0">
                <a:latin typeface="Arial" charset="0"/>
              </a:rPr>
              <a:t>anal ortam</a:t>
            </a:r>
            <a:r>
              <a:rPr lang="tr-TR" sz="2800" dirty="0">
                <a:latin typeface="Arial" charset="0"/>
              </a:rPr>
              <a:t>larda</a:t>
            </a:r>
            <a:r>
              <a:rPr lang="de-DE" sz="2800" dirty="0">
                <a:latin typeface="Arial" charset="0"/>
              </a:rPr>
              <a:t>  bir</a:t>
            </a:r>
            <a:r>
              <a:rPr lang="tr-TR" sz="2800" dirty="0">
                <a:latin typeface="Arial" charset="0"/>
              </a:rPr>
              <a:t> </a:t>
            </a:r>
            <a:r>
              <a:rPr lang="de-DE" sz="2800" dirty="0">
                <a:latin typeface="Arial" charset="0"/>
              </a:rPr>
              <a:t>araya gelebilirler</a:t>
            </a:r>
            <a:r>
              <a:rPr lang="tr-TR" sz="2400" dirty="0">
                <a:latin typeface="Arial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385734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8" name="Rectangle 4">
            <a:extLst>
              <a:ext uri="{FF2B5EF4-FFF2-40B4-BE49-F238E27FC236}">
                <a16:creationId xmlns:a16="http://schemas.microsoft.com/office/drawing/2014/main" id="{76B4A196-893E-FF46-B97C-A2882302BF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1800" dirty="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  <a:br>
              <a:rPr lang="tr-TR" sz="1800" dirty="0">
                <a:solidFill>
                  <a:schemeClr val="hlink"/>
                </a:solidFill>
                <a:latin typeface="Marking Pen" pitchFamily="2" charset="0"/>
              </a:rPr>
            </a:br>
            <a:endParaRPr lang="en-US" sz="1800" dirty="0">
              <a:solidFill>
                <a:schemeClr val="hlink"/>
              </a:solidFill>
              <a:latin typeface="Marking Pen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9293B05-CA9A-774F-B60D-9DEF9D6FC333}"/>
              </a:ext>
            </a:extLst>
          </p:cNvPr>
          <p:cNvSpPr txBox="1"/>
          <p:nvPr/>
        </p:nvSpPr>
        <p:spPr>
          <a:xfrm>
            <a:off x="2351089" y="1557339"/>
            <a:ext cx="7305675" cy="39703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tr-TR" sz="2800" dirty="0">
                <a:latin typeface="+mj-lt"/>
              </a:rPr>
              <a:t>Pazar bir mal verya hizmete ilgi duyan tüketicilerinden oluşur</a:t>
            </a:r>
          </a:p>
          <a:p>
            <a:pPr>
              <a:defRPr/>
            </a:pPr>
            <a:r>
              <a:rPr lang="tr-TR" sz="2800" dirty="0">
                <a:latin typeface="+mj-lt"/>
              </a:rPr>
              <a:t>-Yeterli gelir</a:t>
            </a:r>
          </a:p>
          <a:p>
            <a:pPr>
              <a:defRPr/>
            </a:pPr>
            <a:r>
              <a:rPr lang="tr-TR" sz="2800" dirty="0">
                <a:latin typeface="+mj-lt"/>
              </a:rPr>
              <a:t>-Belirli özellikler</a:t>
            </a:r>
          </a:p>
          <a:p>
            <a:pPr>
              <a:defRPr/>
            </a:pPr>
            <a:endParaRPr lang="tr-TR" sz="2800" dirty="0">
              <a:latin typeface="+mj-lt"/>
            </a:endParaRPr>
          </a:p>
          <a:p>
            <a:pPr>
              <a:defRPr/>
            </a:pPr>
            <a:r>
              <a:rPr lang="tr-TR" sz="2800" dirty="0">
                <a:latin typeface="+mj-lt"/>
              </a:rPr>
              <a:t>İşletme tarafından tüm pazara hitap etme veya alt homojen gruplara ayırıp bir veya bir kaç alt Pazar bölümü seçme</a:t>
            </a:r>
          </a:p>
          <a:p>
            <a:pPr>
              <a:defRPr/>
            </a:pPr>
            <a:r>
              <a:rPr lang="tr-TR" sz="2800" dirty="0">
                <a:latin typeface="+mj-lt"/>
              </a:rPr>
              <a:t>Hedef pazar</a:t>
            </a:r>
          </a:p>
        </p:txBody>
      </p:sp>
    </p:spTree>
    <p:extLst>
      <p:ext uri="{BB962C8B-B14F-4D97-AF65-F5344CB8AC3E}">
        <p14:creationId xmlns:p14="http://schemas.microsoft.com/office/powerpoint/2010/main" val="4286948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>
            <a:extLst>
              <a:ext uri="{FF2B5EF4-FFF2-40B4-BE49-F238E27FC236}">
                <a16:creationId xmlns:a16="http://schemas.microsoft.com/office/drawing/2014/main" id="{11EE44E4-B5D3-ED40-BAE1-74EB6CF5A3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tr-TR" sz="1800" dirty="0">
              <a:solidFill>
                <a:schemeClr val="hlink"/>
              </a:solidFill>
              <a:latin typeface="Marking Pen" pitchFamily="2" charset="0"/>
            </a:endParaRPr>
          </a:p>
        </p:txBody>
      </p:sp>
      <p:graphicFrame>
        <p:nvGraphicFramePr>
          <p:cNvPr id="1026" name="Object 4">
            <a:extLst>
              <a:ext uri="{FF2B5EF4-FFF2-40B4-BE49-F238E27FC236}">
                <a16:creationId xmlns:a16="http://schemas.microsoft.com/office/drawing/2014/main" id="{2CC3D01C-2A61-174C-94CA-6D0CEF850702}"/>
              </a:ext>
            </a:extLst>
          </p:cNvPr>
          <p:cNvGraphicFramePr>
            <a:graphicFrameLocks noChangeAspect="1"/>
          </p:cNvGraphicFramePr>
          <p:nvPr>
            <p:ph sz="half" idx="2"/>
          </p:nvPr>
        </p:nvGraphicFramePr>
        <p:xfrm>
          <a:off x="2424113" y="2897189"/>
          <a:ext cx="7416800" cy="3381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17" name="ABC SnapGraphics" r:id="rId3" imgW="16205200" imgH="7391400" progId="SnapGraphics">
                  <p:embed/>
                </p:oleObj>
              </mc:Choice>
              <mc:Fallback>
                <p:oleObj name="ABC SnapGraphics" r:id="rId3" imgW="16205200" imgH="7391400" progId="SnapGraphics">
                  <p:embed/>
                  <p:pic>
                    <p:nvPicPr>
                      <p:cNvPr id="1026" name="Object 4">
                        <a:extLst>
                          <a:ext uri="{FF2B5EF4-FFF2-40B4-BE49-F238E27FC236}">
                            <a16:creationId xmlns:a16="http://schemas.microsoft.com/office/drawing/2014/main" id="{2CC3D01C-2A61-174C-94CA-6D0CEF85070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113" y="2897189"/>
                        <a:ext cx="7416800" cy="3381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8" name="Rectangle 5">
            <a:extLst>
              <a:ext uri="{FF2B5EF4-FFF2-40B4-BE49-F238E27FC236}">
                <a16:creationId xmlns:a16="http://schemas.microsoft.com/office/drawing/2014/main" id="{9CE040A8-46C6-364E-860C-08E9A9782B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C845F5E-86AE-3D4F-AB9E-5CEED8006248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>
              <a:defRPr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9925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703">
            <a:extLst>
              <a:ext uri="{FF2B5EF4-FFF2-40B4-BE49-F238E27FC236}">
                <a16:creationId xmlns:a16="http://schemas.microsoft.com/office/drawing/2014/main" id="{F02D68B8-3475-B24B-B50F-54F507DB59DF}"/>
              </a:ext>
            </a:extLst>
          </p:cNvPr>
          <p:cNvPicPr>
            <a:picLocks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81200" y="782638"/>
            <a:ext cx="8229600" cy="56261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001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2">
            <a:extLst>
              <a:ext uri="{FF2B5EF4-FFF2-40B4-BE49-F238E27FC236}">
                <a16:creationId xmlns:a16="http://schemas.microsoft.com/office/drawing/2014/main" id="{D1E92716-DC05-B24B-944A-CDB4503731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000">
                <a:solidFill>
                  <a:schemeClr val="hlink"/>
                </a:solidFill>
                <a:latin typeface="Marking Pen" pitchFamily="2" charset="0"/>
              </a:rPr>
              <a:t>PAZARLAMA KAVRAMI VE PAZARLAMA ANLAYIŞLARI</a:t>
            </a:r>
            <a:endParaRPr lang="en-US" sz="2000">
              <a:solidFill>
                <a:schemeClr val="hlink"/>
              </a:solidFill>
              <a:latin typeface="Marking Pen" pitchFamily="2" charset="0"/>
            </a:endParaRPr>
          </a:p>
        </p:txBody>
      </p:sp>
      <p:sp>
        <p:nvSpPr>
          <p:cNvPr id="430083" name="Rectangle 3">
            <a:extLst>
              <a:ext uri="{FF2B5EF4-FFF2-40B4-BE49-F238E27FC236}">
                <a16:creationId xmlns:a16="http://schemas.microsoft.com/office/drawing/2014/main" id="{66E7BDE2-43E1-D04D-87A1-611996F610F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>
                <a:latin typeface="Arial" charset="0"/>
              </a:rPr>
              <a:t>İhtiyaç: Kişide duyulan mahrumiyet durumudur. İnsanların duydukları yokluk duygusu </a:t>
            </a:r>
          </a:p>
          <a:p>
            <a:pPr eaLnBrk="1" hangingPunct="1">
              <a:defRPr/>
            </a:pPr>
            <a:r>
              <a:rPr lang="tr-TR" sz="2800">
                <a:latin typeface="Arial" charset="0"/>
              </a:rPr>
              <a:t>İstek: ihtiyaçların kültür ve kişilik özellikler ile bütünleşerek  aldığı şekil. İhtiyacın bir objeye yönelmesi </a:t>
            </a:r>
          </a:p>
          <a:p>
            <a:pPr eaLnBrk="1" hangingPunct="1">
              <a:defRPr/>
            </a:pPr>
            <a:r>
              <a:rPr lang="tr-TR" sz="2800">
                <a:latin typeface="Arial" charset="0"/>
              </a:rPr>
              <a:t>Talep: İsteklerin satın alma gücü ile desteklenmiş hali</a:t>
            </a:r>
            <a:endParaRPr lang="en-US" sz="28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575273"/>
      </p:ext>
    </p:extLst>
  </p:cSld>
  <p:clrMapOvr>
    <a:masterClrMapping/>
  </p:clrMapOvr>
</p:sld>
</file>

<file path=ppt/theme/theme1.xml><?xml version="1.0" encoding="utf-8"?>
<a:theme xmlns:a="http://schemas.openxmlformats.org/drawingml/2006/main" name="Rakipler">
  <a:themeElements>
    <a:clrScheme name="Rakipler 2">
      <a:dk1>
        <a:srgbClr val="800000"/>
      </a:dk1>
      <a:lt1>
        <a:srgbClr val="FFFFFF"/>
      </a:lt1>
      <a:dk2>
        <a:srgbClr val="FF9900"/>
      </a:dk2>
      <a:lt2>
        <a:srgbClr val="FFFF99"/>
      </a:lt2>
      <a:accent1>
        <a:srgbClr val="FF5050"/>
      </a:accent1>
      <a:accent2>
        <a:srgbClr val="CC3300"/>
      </a:accent2>
      <a:accent3>
        <a:srgbClr val="FFCAAA"/>
      </a:accent3>
      <a:accent4>
        <a:srgbClr val="DADADA"/>
      </a:accent4>
      <a:accent5>
        <a:srgbClr val="FFB3B3"/>
      </a:accent5>
      <a:accent6>
        <a:srgbClr val="B92D00"/>
      </a:accent6>
      <a:hlink>
        <a:srgbClr val="FFFF99"/>
      </a:hlink>
      <a:folHlink>
        <a:srgbClr val="FFCC00"/>
      </a:folHlink>
    </a:clrScheme>
    <a:fontScheme name="Rakipler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akipler 1">
        <a:dk1>
          <a:srgbClr val="5C1F00"/>
        </a:dk1>
        <a:lt1>
          <a:srgbClr val="FFFFFF"/>
        </a:lt1>
        <a:dk2>
          <a:srgbClr val="990000"/>
        </a:dk2>
        <a:lt2>
          <a:srgbClr val="FFF9BB"/>
        </a:lt2>
        <a:accent1>
          <a:srgbClr val="FF3300"/>
        </a:accent1>
        <a:accent2>
          <a:srgbClr val="B86D52"/>
        </a:accent2>
        <a:accent3>
          <a:srgbClr val="CAAAAA"/>
        </a:accent3>
        <a:accent4>
          <a:srgbClr val="DADADA"/>
        </a:accent4>
        <a:accent5>
          <a:srgbClr val="FFADAA"/>
        </a:accent5>
        <a:accent6>
          <a:srgbClr val="A66249"/>
        </a:accent6>
        <a:hlink>
          <a:srgbClr val="FF9900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2">
        <a:dk1>
          <a:srgbClr val="800000"/>
        </a:dk1>
        <a:lt1>
          <a:srgbClr val="FFFFFF"/>
        </a:lt1>
        <a:dk2>
          <a:srgbClr val="FF9900"/>
        </a:dk2>
        <a:lt2>
          <a:srgbClr val="FFFF99"/>
        </a:lt2>
        <a:accent1>
          <a:srgbClr val="FF5050"/>
        </a:accent1>
        <a:accent2>
          <a:srgbClr val="CC3300"/>
        </a:accent2>
        <a:accent3>
          <a:srgbClr val="FFCAAA"/>
        </a:accent3>
        <a:accent4>
          <a:srgbClr val="DADADA"/>
        </a:accent4>
        <a:accent5>
          <a:srgbClr val="FFB3B3"/>
        </a:accent5>
        <a:accent6>
          <a:srgbClr val="B92D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3">
        <a:dk1>
          <a:srgbClr val="2A5400"/>
        </a:dk1>
        <a:lt1>
          <a:srgbClr val="FFFFFF"/>
        </a:lt1>
        <a:dk2>
          <a:srgbClr val="4A9400"/>
        </a:dk2>
        <a:lt2>
          <a:srgbClr val="F3F2D9"/>
        </a:lt2>
        <a:accent1>
          <a:srgbClr val="99CC00"/>
        </a:accent1>
        <a:accent2>
          <a:srgbClr val="6B4A39"/>
        </a:accent2>
        <a:accent3>
          <a:srgbClr val="B1C8AA"/>
        </a:accent3>
        <a:accent4>
          <a:srgbClr val="DADADA"/>
        </a:accent4>
        <a:accent5>
          <a:srgbClr val="CAE2AA"/>
        </a:accent5>
        <a:accent6>
          <a:srgbClr val="604233"/>
        </a:accent6>
        <a:hlink>
          <a:srgbClr val="E2BC5E"/>
        </a:hlink>
        <a:folHlink>
          <a:srgbClr val="AB7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4">
        <a:dk1>
          <a:srgbClr val="005A58"/>
        </a:dk1>
        <a:lt1>
          <a:srgbClr val="FFFFFF"/>
        </a:lt1>
        <a:dk2>
          <a:srgbClr val="009E9A"/>
        </a:dk2>
        <a:lt2>
          <a:srgbClr val="C5EBE4"/>
        </a:lt2>
        <a:accent1>
          <a:srgbClr val="0099CC"/>
        </a:accent1>
        <a:accent2>
          <a:srgbClr val="339933"/>
        </a:accent2>
        <a:accent3>
          <a:srgbClr val="AACCCA"/>
        </a:accent3>
        <a:accent4>
          <a:srgbClr val="DADADA"/>
        </a:accent4>
        <a:accent5>
          <a:srgbClr val="AACAE2"/>
        </a:accent5>
        <a:accent6>
          <a:srgbClr val="2D8A2D"/>
        </a:accent6>
        <a:hlink>
          <a:srgbClr val="00FF99"/>
        </a:hlink>
        <a:folHlink>
          <a:srgbClr val="4CD2D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5">
        <a:dk1>
          <a:srgbClr val="000070"/>
        </a:dk1>
        <a:lt1>
          <a:srgbClr val="FFFFFF"/>
        </a:lt1>
        <a:dk2>
          <a:srgbClr val="0000FF"/>
        </a:dk2>
        <a:lt2>
          <a:srgbClr val="C5C5FF"/>
        </a:lt2>
        <a:accent1>
          <a:srgbClr val="0099FF"/>
        </a:accent1>
        <a:accent2>
          <a:srgbClr val="7883B4"/>
        </a:accent2>
        <a:accent3>
          <a:srgbClr val="AAAAFF"/>
        </a:accent3>
        <a:accent4>
          <a:srgbClr val="DADADA"/>
        </a:accent4>
        <a:accent5>
          <a:srgbClr val="AACAFF"/>
        </a:accent5>
        <a:accent6>
          <a:srgbClr val="6C76A3"/>
        </a:accent6>
        <a:hlink>
          <a:srgbClr val="00FFFF"/>
        </a:hlink>
        <a:folHlink>
          <a:srgbClr val="2DBF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6">
        <a:dk1>
          <a:srgbClr val="4D4D4D"/>
        </a:dk1>
        <a:lt1>
          <a:srgbClr val="FFFFFF"/>
        </a:lt1>
        <a:dk2>
          <a:srgbClr val="8202E2"/>
        </a:dk2>
        <a:lt2>
          <a:srgbClr val="CCCCFF"/>
        </a:lt2>
        <a:accent1>
          <a:srgbClr val="CC99FF"/>
        </a:accent1>
        <a:accent2>
          <a:srgbClr val="666699"/>
        </a:accent2>
        <a:accent3>
          <a:srgbClr val="C1AAEE"/>
        </a:accent3>
        <a:accent4>
          <a:srgbClr val="DADADA"/>
        </a:accent4>
        <a:accent5>
          <a:srgbClr val="E2CAFF"/>
        </a:accent5>
        <a:accent6>
          <a:srgbClr val="5C5C8A"/>
        </a:accent6>
        <a:hlink>
          <a:srgbClr val="FF7C8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7">
        <a:dk1>
          <a:srgbClr val="575863"/>
        </a:dk1>
        <a:lt1>
          <a:srgbClr val="FFFFFF"/>
        </a:lt1>
        <a:dk2>
          <a:srgbClr val="818982"/>
        </a:dk2>
        <a:lt2>
          <a:srgbClr val="EAEAEA"/>
        </a:lt2>
        <a:accent1>
          <a:srgbClr val="CC6600"/>
        </a:accent1>
        <a:accent2>
          <a:srgbClr val="A4A686"/>
        </a:accent2>
        <a:accent3>
          <a:srgbClr val="C1C4C1"/>
        </a:accent3>
        <a:accent4>
          <a:srgbClr val="DADADA"/>
        </a:accent4>
        <a:accent5>
          <a:srgbClr val="E2B8AA"/>
        </a:accent5>
        <a:accent6>
          <a:srgbClr val="949679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kipler 8">
        <a:dk1>
          <a:srgbClr val="000000"/>
        </a:dk1>
        <a:lt1>
          <a:srgbClr val="FFFFFF"/>
        </a:lt1>
        <a:dk2>
          <a:srgbClr val="000000"/>
        </a:dk2>
        <a:lt2>
          <a:srgbClr val="CDCDCD"/>
        </a:lt2>
        <a:accent1>
          <a:srgbClr val="CDD9F7"/>
        </a:accent1>
        <a:accent2>
          <a:srgbClr val="99FF33"/>
        </a:accent2>
        <a:accent3>
          <a:srgbClr val="FFFFFF"/>
        </a:accent3>
        <a:accent4>
          <a:srgbClr val="000000"/>
        </a:accent4>
        <a:accent5>
          <a:srgbClr val="E3E9FA"/>
        </a:accent5>
        <a:accent6>
          <a:srgbClr val="8AE72D"/>
        </a:accent6>
        <a:hlink>
          <a:srgbClr val="0033CC"/>
        </a:hlink>
        <a:folHlink>
          <a:srgbClr val="66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183</Words>
  <Application>Microsoft Macintosh PowerPoint</Application>
  <PresentationFormat>Geniş ekran</PresentationFormat>
  <Paragraphs>29</Paragraphs>
  <Slides>8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5" baseType="lpstr">
      <vt:lpstr>Arial</vt:lpstr>
      <vt:lpstr>Calibri</vt:lpstr>
      <vt:lpstr>Marking Pen</vt:lpstr>
      <vt:lpstr>Verdana</vt:lpstr>
      <vt:lpstr>Wingdings</vt:lpstr>
      <vt:lpstr>Rakipler</vt:lpstr>
      <vt:lpstr>ABC SnapGraphics</vt:lpstr>
      <vt:lpstr>PowerPoint Sunusu</vt:lpstr>
      <vt:lpstr>PAZARLAMA KAVRAMI VE PAZARLAMA ANLAYIŞLARI</vt:lpstr>
      <vt:lpstr>PAZARLAMA KAVRAMI VE PAZARLAMA ANLAYIŞLARI</vt:lpstr>
      <vt:lpstr>PAZARLAMA KAVRAMI VE PAZARLAMA ANLAYIŞLARI</vt:lpstr>
      <vt:lpstr>PAZARLAMA KAVRAMI VE PAZARLAMA ANLAYIŞLARI </vt:lpstr>
      <vt:lpstr>PowerPoint Sunusu</vt:lpstr>
      <vt:lpstr>PowerPoint Sunusu</vt:lpstr>
      <vt:lpstr>PAZARLAMA KAVRAMI VE PAZARLAMA ANLAYIŞLARI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sparrow gulencer</dc:creator>
  <cp:lastModifiedBy>sparrow gulencer</cp:lastModifiedBy>
  <cp:revision>1</cp:revision>
  <dcterms:created xsi:type="dcterms:W3CDTF">2018-04-01T18:52:53Z</dcterms:created>
  <dcterms:modified xsi:type="dcterms:W3CDTF">2018-04-01T18:55:39Z</dcterms:modified>
</cp:coreProperties>
</file>