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345" r:id="rId2"/>
    <p:sldId id="326" r:id="rId3"/>
    <p:sldId id="256" r:id="rId4"/>
    <p:sldId id="315" r:id="rId5"/>
    <p:sldId id="324" r:id="rId6"/>
    <p:sldId id="258" r:id="rId7"/>
    <p:sldId id="327" r:id="rId8"/>
    <p:sldId id="32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9EC9C9-644D-764F-BF38-CB4B77CC8CE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3F25A-882E-804A-8F62-1119C5A21F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6893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>
            <a:extLst>
              <a:ext uri="{FF2B5EF4-FFF2-40B4-BE49-F238E27FC236}">
                <a16:creationId xmlns:a16="http://schemas.microsoft.com/office/drawing/2014/main" id="{C38AD560-7988-D943-B64F-5822CE9A89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99A6D3-8D5B-C74B-BBB1-C1ED1FCF6659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altLang="tr-T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C0B67784-36B3-9A44-80A3-AA2786E3C28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EF2585CE-A516-2C42-A011-C47A4FAB9D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uuuuuuuuuuuuuuuuuuuuuuuu</a:t>
            </a:r>
          </a:p>
        </p:txBody>
      </p:sp>
    </p:spTree>
    <p:extLst>
      <p:ext uri="{BB962C8B-B14F-4D97-AF65-F5344CB8AC3E}">
        <p14:creationId xmlns:p14="http://schemas.microsoft.com/office/powerpoint/2010/main" val="2816118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729DB43B-ED79-E548-BAB6-8CC67B923478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F32F81C1-61AB-2344-A09F-54D9856F4D3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CA077086-15F1-CF46-9F03-37C043391F1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0F97CC40-09A9-F84A-8E29-EFAED2B792C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31D3DEE-0F37-9E4A-975F-53EF5B73C6E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B554CA6D-09CC-CC46-ACE3-F63CA2F48E7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F8728AD3-2B50-0744-B03F-2BC7CBDC4B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8DAA22F9-1587-5F4D-AD21-DC273B1F133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70A9B4CF-3116-8041-A4E2-2D1368DFCBF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5BF47F22-9199-C347-9E31-719A6A24EB3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A047ABF1-EA13-F044-B679-83218E4514C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27AF724D-3F2B-904C-BBFC-D8FEB6A39DE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A4EC678A-C546-A24E-924D-7608AD7FCE4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651B7A8F-43A2-0D4D-A11C-98BB622EAB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46B2C7E7-5FF2-744E-AD2A-871C8AA53D6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4B8DE01D-25B0-014F-8F20-854662CDFB3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BFF84B7C-9F4B-2442-BA92-D35D18BD713F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0F7CF833-7723-6243-9D40-DB065A0FC3C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D4E1CA2E-E53B-EB42-BE8A-8264779130F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41EE310A-A408-CC43-9559-36EE489D2B2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F9AD49F3-CA37-0841-8FD8-E162BB8860C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A884B923-45B2-7841-9922-54720A158E6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582D636A-FF5C-EF4B-B153-C4A546549F3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80E3FFF8-EA7A-FE47-8B1B-EC673A354F1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AC827BE0-65CF-C542-B2BC-C087F6DD4E5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6B42C2B2-0401-C64F-AFCF-00335CBDDD3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6D6A1623-894E-BC4A-BD94-D5D9D82045E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270A6F98-EC24-4C43-9A41-4CF5CEB614A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12B707F7-6193-5F47-852C-E5F4FF0E880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E42CADDA-56BA-394F-8BBF-BFE3BB7875D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D5787532-864E-7A42-99DE-2C72ED58352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4CCFEB5C-2DA1-4244-947F-2F2915D5F80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0440E342-7A8D-B741-94FB-11C1240B04C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88D524BD-52E6-574E-9572-D0B8F580BDB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8" name="Freeform 36">
                <a:extLst>
                  <a:ext uri="{FF2B5EF4-FFF2-40B4-BE49-F238E27FC236}">
                    <a16:creationId xmlns:a16="http://schemas.microsoft.com/office/drawing/2014/main" id="{78B5FC49-9C09-6D40-81D0-E20A89E2417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684CC423-E134-2647-A560-532E6BD17C9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439BB446-B129-424B-9335-1C928FDE341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1" name="Freeform 39">
                <a:extLst>
                  <a:ext uri="{FF2B5EF4-FFF2-40B4-BE49-F238E27FC236}">
                    <a16:creationId xmlns:a16="http://schemas.microsoft.com/office/drawing/2014/main" id="{A781CF7C-A997-CA44-9CDC-F18753C97E5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2" name="Freeform 40">
                <a:extLst>
                  <a:ext uri="{FF2B5EF4-FFF2-40B4-BE49-F238E27FC236}">
                    <a16:creationId xmlns:a16="http://schemas.microsoft.com/office/drawing/2014/main" id="{FD12BBD2-B5F4-3142-B2A0-417CA4B2C6C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85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485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43" name="Rectangle 43">
            <a:extLst>
              <a:ext uri="{FF2B5EF4-FFF2-40B4-BE49-F238E27FC236}">
                <a16:creationId xmlns:a16="http://schemas.microsoft.com/office/drawing/2014/main" id="{A5B116F5-1290-574D-9FE6-092CB45964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2600289F-CEBD-404E-B803-379B382681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311D5964-60A2-D146-973F-1C496E30B3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B7B8B03-BD30-A149-AF6C-434D99FB10C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95269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5C1D469B-2D2E-224D-AA56-314728EEE7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32911236-3C13-824E-8016-941D04DE69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1AE1ED07-1149-FD4E-8CEF-AA1FE41763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552AE-A294-0149-9C2E-5453C5EADDD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18736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A00FC1B6-5DD0-EF48-843D-C864C72A40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C53F5723-5A3D-6948-B28F-CC8E7EDC29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29C9239F-BAF1-A547-BEFC-33B49E56E6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B6C85C-91F7-1942-9FC5-A59E7D3D336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47505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294702B9-BB02-6148-822F-D7DDD2E5BF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A9EDEC1D-C10D-3E48-8401-1413AC693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BB92EB26-962F-F74E-A483-EBB0F4FDA5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528694-E49A-CA45-9E47-D41B5CD2708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60804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47D5D736-899B-7E4A-A2FA-8CF8D95491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ACF56C84-DE12-994C-9E76-6AE7896007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D0882F57-34C0-8A4E-A1BF-8AB5983AAB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B7CCEA-1D20-1A41-B565-5A0AC7E3968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822829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735C5E1E-4F7E-9148-BAC7-44098EBE3D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2190CF25-48D5-484C-95D4-47C97E1CD7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DE0906B8-FE0F-F14C-98DA-AC3723095D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DFAD6A-FD06-2D47-A763-093C2B47BFF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30478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587DF61C-8816-DD49-9D57-9A839E6D3C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6F062555-4251-5C41-B5A3-0EC4E4285A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64789994-E61A-AD4A-ADE7-F5F3FED1BD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3EB76D-C137-9F4A-9A81-A0BB90B1FF5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9471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8751"/>
            <a:ext cx="10972800" cy="597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E8218706-7F4D-484C-B6BA-8ED058B162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5B0A23EB-0E07-EF42-8E43-C691D453B8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7D08B000-3052-A14D-8CB1-3F00C3C019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B32B5-8D68-EB44-BDAA-B68271883BE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04184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5D852CB8-6692-A143-A862-4EDBE6F81A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7DBB0EEC-DE2A-8A47-B620-B1C681B520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7D6B5224-76CD-9D4B-95C0-3C491688E9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2FA30C-AEEC-9A4A-8710-7891B656914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16597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783B4F9B-0685-2C45-832D-00B1C21F43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AFC3C4BD-5BBD-4D4A-84C9-DC3292517C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4F17836D-70FB-A74D-A911-AD9537257E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678179-DE06-E745-9F67-BDA9BBAB577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9114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55A569FC-1C1E-8445-ACB8-7874ACF605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076A58C7-63C3-9A43-9CAF-FE8AA5CCFE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3B7815E7-8A8E-FE46-9586-ACA5B1044F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58863C-C524-0A4C-891C-858A48A31E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20568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45D99CD8-6F8C-C440-B22A-8CCE6C5BF6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5132864E-453B-084D-95FD-CE0ABDF3DB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EEA769E3-C838-C14F-B233-F2D76C69C6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4AAA15-51B1-B64E-8EC0-B8283D5C7BF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97079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956CFB56-79CA-8141-AA5D-F7E9A358C7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3AB5C5E8-1062-4B48-9C22-A624452F49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77A7F8BD-2331-DD48-AC6C-3BD730786A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41014B-4516-8045-8C94-95420C6F415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77001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>
            <a:extLst>
              <a:ext uri="{FF2B5EF4-FFF2-40B4-BE49-F238E27FC236}">
                <a16:creationId xmlns:a16="http://schemas.microsoft.com/office/drawing/2014/main" id="{6B1DDFC7-6306-004C-B365-A3CD7A9796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45A73BAC-FA94-0A4B-8016-4C12B1DEA5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E14904E1-80EC-6549-9594-6CA07F3204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D5962F-8017-514D-BF8B-16193F0D832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48816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4C69B1AA-B922-4A4F-976B-D9C920B317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2FD386AA-E2A0-6B45-B76A-398FBF0D89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B3BC8AB6-9AA1-F341-B130-822757687E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EC100-46B6-1640-A3B5-914981F5E81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06649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839E02BF-D3E6-BA4B-870F-D7E4D07298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8FB0CCC1-0765-2F46-AA97-2D3E518962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FC8F508D-B31B-8C41-BB53-2A0EDDD4FB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9D940F-762B-1540-9F32-E0C694C6A06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82125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E69E2D87-DFD2-FE4A-938F-F6C66B97FE22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447491" name="Freeform 3">
              <a:extLst>
                <a:ext uri="{FF2B5EF4-FFF2-40B4-BE49-F238E27FC236}">
                  <a16:creationId xmlns:a16="http://schemas.microsoft.com/office/drawing/2014/main" id="{FCAC0078-B935-B74B-86C2-26266ACD858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2" name="Freeform 4">
              <a:extLst>
                <a:ext uri="{FF2B5EF4-FFF2-40B4-BE49-F238E27FC236}">
                  <a16:creationId xmlns:a16="http://schemas.microsoft.com/office/drawing/2014/main" id="{975BD102-5FB7-1A42-B186-DF40A6D0C95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3" name="Freeform 5">
              <a:extLst>
                <a:ext uri="{FF2B5EF4-FFF2-40B4-BE49-F238E27FC236}">
                  <a16:creationId xmlns:a16="http://schemas.microsoft.com/office/drawing/2014/main" id="{6D104F6D-8610-C64C-9587-B164812C520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4" name="Freeform 6">
              <a:extLst>
                <a:ext uri="{FF2B5EF4-FFF2-40B4-BE49-F238E27FC236}">
                  <a16:creationId xmlns:a16="http://schemas.microsoft.com/office/drawing/2014/main" id="{DDB8D52F-4178-FE4C-ACDD-DB59F6E7A72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5" name="Freeform 7">
              <a:extLst>
                <a:ext uri="{FF2B5EF4-FFF2-40B4-BE49-F238E27FC236}">
                  <a16:creationId xmlns:a16="http://schemas.microsoft.com/office/drawing/2014/main" id="{1DFB8478-27F6-8A4B-8384-E058AAA0187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6" name="Freeform 8">
              <a:extLst>
                <a:ext uri="{FF2B5EF4-FFF2-40B4-BE49-F238E27FC236}">
                  <a16:creationId xmlns:a16="http://schemas.microsoft.com/office/drawing/2014/main" id="{EDF5B3D6-1794-6949-A649-DFEA179D9D3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7" name="Freeform 9">
              <a:extLst>
                <a:ext uri="{FF2B5EF4-FFF2-40B4-BE49-F238E27FC236}">
                  <a16:creationId xmlns:a16="http://schemas.microsoft.com/office/drawing/2014/main" id="{F0A5A60E-5D48-B443-B2EA-1BB7F2919E7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8" name="Freeform 10">
              <a:extLst>
                <a:ext uri="{FF2B5EF4-FFF2-40B4-BE49-F238E27FC236}">
                  <a16:creationId xmlns:a16="http://schemas.microsoft.com/office/drawing/2014/main" id="{A72CE254-E3EF-9C49-B9B8-BB23CF7EBC5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9" name="Freeform 11">
              <a:extLst>
                <a:ext uri="{FF2B5EF4-FFF2-40B4-BE49-F238E27FC236}">
                  <a16:creationId xmlns:a16="http://schemas.microsoft.com/office/drawing/2014/main" id="{2442ED5F-1EA1-F041-A89E-E1BDB95E910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0" name="Freeform 12">
              <a:extLst>
                <a:ext uri="{FF2B5EF4-FFF2-40B4-BE49-F238E27FC236}">
                  <a16:creationId xmlns:a16="http://schemas.microsoft.com/office/drawing/2014/main" id="{AC0EE6AF-99CA-DA40-8E99-85DEEA3933C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1" name="Rectangle 13">
              <a:extLst>
                <a:ext uri="{FF2B5EF4-FFF2-40B4-BE49-F238E27FC236}">
                  <a16:creationId xmlns:a16="http://schemas.microsoft.com/office/drawing/2014/main" id="{D30EFC3F-AA68-644E-8969-90BB9AF0D8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2" name="Rectangle 14">
              <a:extLst>
                <a:ext uri="{FF2B5EF4-FFF2-40B4-BE49-F238E27FC236}">
                  <a16:creationId xmlns:a16="http://schemas.microsoft.com/office/drawing/2014/main" id="{7CA8604E-12F4-914E-A4A6-ABC680F4B2C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7188" name="Group 15">
              <a:extLst>
                <a:ext uri="{FF2B5EF4-FFF2-40B4-BE49-F238E27FC236}">
                  <a16:creationId xmlns:a16="http://schemas.microsoft.com/office/drawing/2014/main" id="{F2333640-3571-1D48-9699-8CF05EE8EE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7504" name="Freeform 16">
                <a:extLst>
                  <a:ext uri="{FF2B5EF4-FFF2-40B4-BE49-F238E27FC236}">
                    <a16:creationId xmlns:a16="http://schemas.microsoft.com/office/drawing/2014/main" id="{850CCA51-D632-134C-8220-EB1C4746850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5" name="Freeform 17">
                <a:extLst>
                  <a:ext uri="{FF2B5EF4-FFF2-40B4-BE49-F238E27FC236}">
                    <a16:creationId xmlns:a16="http://schemas.microsoft.com/office/drawing/2014/main" id="{BF336003-2E61-E140-9284-0FB2D85B688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6" name="Freeform 18">
                <a:extLst>
                  <a:ext uri="{FF2B5EF4-FFF2-40B4-BE49-F238E27FC236}">
                    <a16:creationId xmlns:a16="http://schemas.microsoft.com/office/drawing/2014/main" id="{A1D99831-BBB9-E54B-8E6D-A8D50A273BE9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7" name="Freeform 19">
                <a:extLst>
                  <a:ext uri="{FF2B5EF4-FFF2-40B4-BE49-F238E27FC236}">
                    <a16:creationId xmlns:a16="http://schemas.microsoft.com/office/drawing/2014/main" id="{C9C1347B-B91B-0245-83F4-5A22F1678B6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8" name="Freeform 20">
                <a:extLst>
                  <a:ext uri="{FF2B5EF4-FFF2-40B4-BE49-F238E27FC236}">
                    <a16:creationId xmlns:a16="http://schemas.microsoft.com/office/drawing/2014/main" id="{19CE3CCC-4801-064F-BDD9-46E488EDF32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9" name="Freeform 21">
                <a:extLst>
                  <a:ext uri="{FF2B5EF4-FFF2-40B4-BE49-F238E27FC236}">
                    <a16:creationId xmlns:a16="http://schemas.microsoft.com/office/drawing/2014/main" id="{62A54B12-A561-A545-9379-D90F9BD881A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0" name="Freeform 22">
                <a:extLst>
                  <a:ext uri="{FF2B5EF4-FFF2-40B4-BE49-F238E27FC236}">
                    <a16:creationId xmlns:a16="http://schemas.microsoft.com/office/drawing/2014/main" id="{D4477ECC-BB5B-C148-B2CB-8717E6DF3B8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1" name="Freeform 23">
                <a:extLst>
                  <a:ext uri="{FF2B5EF4-FFF2-40B4-BE49-F238E27FC236}">
                    <a16:creationId xmlns:a16="http://schemas.microsoft.com/office/drawing/2014/main" id="{4B62A80C-1349-A944-AFC8-1B8DFF57F73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2" name="Freeform 24">
                <a:extLst>
                  <a:ext uri="{FF2B5EF4-FFF2-40B4-BE49-F238E27FC236}">
                    <a16:creationId xmlns:a16="http://schemas.microsoft.com/office/drawing/2014/main" id="{F52F4606-3C1A-8B46-BEB3-AE518E64E6C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3" name="Freeform 25">
                <a:extLst>
                  <a:ext uri="{FF2B5EF4-FFF2-40B4-BE49-F238E27FC236}">
                    <a16:creationId xmlns:a16="http://schemas.microsoft.com/office/drawing/2014/main" id="{7C47BF23-5E29-CA41-B47A-F7D76483649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4" name="Freeform 26">
                <a:extLst>
                  <a:ext uri="{FF2B5EF4-FFF2-40B4-BE49-F238E27FC236}">
                    <a16:creationId xmlns:a16="http://schemas.microsoft.com/office/drawing/2014/main" id="{B3D01630-A1D8-944F-B243-CB203F57B37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5" name="Freeform 27">
                <a:extLst>
                  <a:ext uri="{FF2B5EF4-FFF2-40B4-BE49-F238E27FC236}">
                    <a16:creationId xmlns:a16="http://schemas.microsoft.com/office/drawing/2014/main" id="{3217A282-69C7-F544-AC4A-5A41C675716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6" name="Freeform 28">
                <a:extLst>
                  <a:ext uri="{FF2B5EF4-FFF2-40B4-BE49-F238E27FC236}">
                    <a16:creationId xmlns:a16="http://schemas.microsoft.com/office/drawing/2014/main" id="{EDFD9698-F036-BA4A-90F3-1A4245C0F39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7" name="Freeform 29">
                <a:extLst>
                  <a:ext uri="{FF2B5EF4-FFF2-40B4-BE49-F238E27FC236}">
                    <a16:creationId xmlns:a16="http://schemas.microsoft.com/office/drawing/2014/main" id="{0B283C42-1A82-8641-8B62-14C74F5A56C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8" name="Freeform 30">
                <a:extLst>
                  <a:ext uri="{FF2B5EF4-FFF2-40B4-BE49-F238E27FC236}">
                    <a16:creationId xmlns:a16="http://schemas.microsoft.com/office/drawing/2014/main" id="{B1A8B3D9-CA10-BA44-B8C7-5995D895E7B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9" name="Freeform 31">
                <a:extLst>
                  <a:ext uri="{FF2B5EF4-FFF2-40B4-BE49-F238E27FC236}">
                    <a16:creationId xmlns:a16="http://schemas.microsoft.com/office/drawing/2014/main" id="{E99C8934-D0A2-C742-B384-FD414A63A83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0" name="Freeform 32">
                <a:extLst>
                  <a:ext uri="{FF2B5EF4-FFF2-40B4-BE49-F238E27FC236}">
                    <a16:creationId xmlns:a16="http://schemas.microsoft.com/office/drawing/2014/main" id="{6D9AB8BC-BD25-9747-A12D-E456448DE4E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1" name="Freeform 33">
                <a:extLst>
                  <a:ext uri="{FF2B5EF4-FFF2-40B4-BE49-F238E27FC236}">
                    <a16:creationId xmlns:a16="http://schemas.microsoft.com/office/drawing/2014/main" id="{0FDF5217-FD94-B748-9334-D80B654380E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2" name="Freeform 34">
                <a:extLst>
                  <a:ext uri="{FF2B5EF4-FFF2-40B4-BE49-F238E27FC236}">
                    <a16:creationId xmlns:a16="http://schemas.microsoft.com/office/drawing/2014/main" id="{C3AAE27F-D061-F949-8504-0D112D4DAFB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3" name="Freeform 35">
                <a:extLst>
                  <a:ext uri="{FF2B5EF4-FFF2-40B4-BE49-F238E27FC236}">
                    <a16:creationId xmlns:a16="http://schemas.microsoft.com/office/drawing/2014/main" id="{DC4B9C28-08E7-9B43-9E29-AC7F963A161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4" name="Freeform 36">
                <a:extLst>
                  <a:ext uri="{FF2B5EF4-FFF2-40B4-BE49-F238E27FC236}">
                    <a16:creationId xmlns:a16="http://schemas.microsoft.com/office/drawing/2014/main" id="{7576791E-B318-B94A-BDB1-7A883B93BB0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5" name="Freeform 37">
                <a:extLst>
                  <a:ext uri="{FF2B5EF4-FFF2-40B4-BE49-F238E27FC236}">
                    <a16:creationId xmlns:a16="http://schemas.microsoft.com/office/drawing/2014/main" id="{00CC0273-7142-BF49-9580-30F74336193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6" name="Freeform 38">
                <a:extLst>
                  <a:ext uri="{FF2B5EF4-FFF2-40B4-BE49-F238E27FC236}">
                    <a16:creationId xmlns:a16="http://schemas.microsoft.com/office/drawing/2014/main" id="{359B8E3B-C4B0-234B-9D75-59C4D122B15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7" name="Freeform 39">
                <a:extLst>
                  <a:ext uri="{FF2B5EF4-FFF2-40B4-BE49-F238E27FC236}">
                    <a16:creationId xmlns:a16="http://schemas.microsoft.com/office/drawing/2014/main" id="{907B8BAC-A116-BD4A-8CF9-2F103301E3E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8" name="Freeform 40">
                <a:extLst>
                  <a:ext uri="{FF2B5EF4-FFF2-40B4-BE49-F238E27FC236}">
                    <a16:creationId xmlns:a16="http://schemas.microsoft.com/office/drawing/2014/main" id="{13387AD2-612A-7D4E-8B2D-BA8098AD461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7529" name="Rectangle 41">
            <a:extLst>
              <a:ext uri="{FF2B5EF4-FFF2-40B4-BE49-F238E27FC236}">
                <a16:creationId xmlns:a16="http://schemas.microsoft.com/office/drawing/2014/main" id="{60871604-35EC-EF4C-8F2E-1FBC3818EC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başlık stili için tıklatın</a:t>
            </a:r>
          </a:p>
        </p:txBody>
      </p:sp>
      <p:sp>
        <p:nvSpPr>
          <p:cNvPr id="447530" name="Rectangle 42">
            <a:extLst>
              <a:ext uri="{FF2B5EF4-FFF2-40B4-BE49-F238E27FC236}">
                <a16:creationId xmlns:a16="http://schemas.microsoft.com/office/drawing/2014/main" id="{9C89387E-92FD-6A47-AA1F-B2BB4F120D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</a:p>
        </p:txBody>
      </p:sp>
      <p:sp>
        <p:nvSpPr>
          <p:cNvPr id="447531" name="Rectangle 43">
            <a:extLst>
              <a:ext uri="{FF2B5EF4-FFF2-40B4-BE49-F238E27FC236}">
                <a16:creationId xmlns:a16="http://schemas.microsoft.com/office/drawing/2014/main" id="{40C8E13F-007D-2244-A935-A5944869A0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2" name="Rectangle 44">
            <a:extLst>
              <a:ext uri="{FF2B5EF4-FFF2-40B4-BE49-F238E27FC236}">
                <a16:creationId xmlns:a16="http://schemas.microsoft.com/office/drawing/2014/main" id="{008C95D9-3CA2-D04F-8984-8DB3C93C9F8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3" name="Rectangle 45">
            <a:extLst>
              <a:ext uri="{FF2B5EF4-FFF2-40B4-BE49-F238E27FC236}">
                <a16:creationId xmlns:a16="http://schemas.microsoft.com/office/drawing/2014/main" id="{B5B71154-390D-C840-A424-A4B62C97476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DAA4750-2499-444C-8474-59EAD08C4A1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450000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Rectangle 2">
            <a:extLst>
              <a:ext uri="{FF2B5EF4-FFF2-40B4-BE49-F238E27FC236}">
                <a16:creationId xmlns:a16="http://schemas.microsoft.com/office/drawing/2014/main" id="{588D5B47-E4A6-0942-8C74-F300205F41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487427" name="Rectangle 3">
            <a:extLst>
              <a:ext uri="{FF2B5EF4-FFF2-40B4-BE49-F238E27FC236}">
                <a16:creationId xmlns:a16="http://schemas.microsoft.com/office/drawing/2014/main" id="{EB864943-C084-8D42-8577-B0B6A3D19D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defRPr/>
            </a:pPr>
            <a:endParaRPr lang="tr-TR">
              <a:solidFill>
                <a:schemeClr val="hlink"/>
              </a:solidFill>
              <a:latin typeface="Marking Pen" pitchFamily="2" charset="0"/>
            </a:endParaRPr>
          </a:p>
          <a:p>
            <a:pPr algn="ctr" eaLnBrk="1" hangingPunct="1">
              <a:defRPr/>
            </a:pPr>
            <a:endParaRPr lang="tr-TR">
              <a:solidFill>
                <a:schemeClr val="hlink"/>
              </a:solidFill>
              <a:latin typeface="Marking Pen" pitchFamily="2" charset="0"/>
            </a:endParaRPr>
          </a:p>
          <a:p>
            <a:pPr algn="ctr" eaLnBrk="1" hangingPunct="1">
              <a:defRPr/>
            </a:pPr>
            <a:endParaRPr lang="tr-TR">
              <a:solidFill>
                <a:schemeClr val="hlink"/>
              </a:solidFill>
              <a:latin typeface="Marking Pen" pitchFamily="2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tr-TR">
                <a:solidFill>
                  <a:schemeClr val="hlink"/>
                </a:solidFill>
                <a:latin typeface="Marking Pen" pitchFamily="2" charset="0"/>
              </a:rPr>
              <a:t>PAZARLAMA KAVRAMI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tr-TR">
                <a:solidFill>
                  <a:schemeClr val="hlink"/>
                </a:solidFill>
                <a:latin typeface="Marking Pen" pitchFamily="2" charset="0"/>
              </a:rPr>
              <a:t>VE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tr-TR">
                <a:solidFill>
                  <a:schemeClr val="hlink"/>
                </a:solidFill>
                <a:latin typeface="Marking Pen" pitchFamily="2" charset="0"/>
              </a:rPr>
              <a:t> PAZARLAMA ANLAYIŞLARI</a:t>
            </a:r>
            <a:endParaRPr lang="en-US">
              <a:solidFill>
                <a:schemeClr val="hlink"/>
              </a:solidFill>
              <a:latin typeface="Marking Pe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837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>
            <a:extLst>
              <a:ext uri="{FF2B5EF4-FFF2-40B4-BE49-F238E27FC236}">
                <a16:creationId xmlns:a16="http://schemas.microsoft.com/office/drawing/2014/main" id="{DC866442-296D-004F-8A0D-401BBDA8A8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00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  <a:endParaRPr lang="en-US" sz="2000">
              <a:solidFill>
                <a:schemeClr val="hlink"/>
              </a:solidFill>
              <a:latin typeface="Marking Pen" pitchFamily="2" charset="0"/>
            </a:endParaRPr>
          </a:p>
        </p:txBody>
      </p:sp>
      <p:sp>
        <p:nvSpPr>
          <p:cNvPr id="427011" name="Rectangle 3">
            <a:extLst>
              <a:ext uri="{FF2B5EF4-FFF2-40B4-BE49-F238E27FC236}">
                <a16:creationId xmlns:a16="http://schemas.microsoft.com/office/drawing/2014/main" id="{58CAE6F7-760B-D648-95D8-324417E84F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Clr>
                <a:schemeClr val="tx2"/>
              </a:buClr>
              <a:defRPr/>
            </a:pPr>
            <a:r>
              <a:rPr lang="tr-TR" sz="2800" dirty="0">
                <a:latin typeface="Arial" charset="0"/>
              </a:rPr>
              <a:t>Pazarlama, İnsan ihtiyaçlarının karşılanması için sürdürülen, iki veya daha fazla kişi veya grup arasında gerçekleşen bir değişim sürecidir. Değişimden kastedilen ise kişilerin veya grupların değer ifade eden unsurları birbirleriyle mübadele etmeleridir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356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1" name="Rectangle 5">
            <a:extLst>
              <a:ext uri="{FF2B5EF4-FFF2-40B4-BE49-F238E27FC236}">
                <a16:creationId xmlns:a16="http://schemas.microsoft.com/office/drawing/2014/main" id="{F6622988-9D18-AF40-AF41-D722580DE6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1800" dirty="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</a:p>
        </p:txBody>
      </p:sp>
      <p:sp>
        <p:nvSpPr>
          <p:cNvPr id="126985" name="Rectangle 9">
            <a:extLst>
              <a:ext uri="{FF2B5EF4-FFF2-40B4-BE49-F238E27FC236}">
                <a16:creationId xmlns:a16="http://schemas.microsoft.com/office/drawing/2014/main" id="{397351CE-8EDD-074F-92EE-592CEAA55C4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71813" y="2205039"/>
            <a:ext cx="5975350" cy="14382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>
                <a:latin typeface="+mj-lt"/>
              </a:rPr>
              <a:t>Değişimin Gerkeçkeşmesi için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tr-TR" sz="2800" b="1" dirty="0">
                <a:latin typeface="+mj-lt"/>
              </a:rPr>
              <a:t>Alıcı ile satıcının, Değişmek istedikleri bir mal veya hizmetin bulunması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tr-TR" sz="2800" b="1" dirty="0">
                <a:latin typeface="+mj-lt"/>
              </a:rPr>
              <a:t>Tarafların değişm konusunda anlaşmaları gerekir.</a:t>
            </a:r>
          </a:p>
        </p:txBody>
      </p:sp>
      <p:sp>
        <p:nvSpPr>
          <p:cNvPr id="11268" name="Rectangle 8">
            <a:extLst>
              <a:ext uri="{FF2B5EF4-FFF2-40B4-BE49-F238E27FC236}">
                <a16:creationId xmlns:a16="http://schemas.microsoft.com/office/drawing/2014/main" id="{BEB25754-5DA6-4B45-90A5-5057EADB9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803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>
            <a:extLst>
              <a:ext uri="{FF2B5EF4-FFF2-40B4-BE49-F238E27FC236}">
                <a16:creationId xmlns:a16="http://schemas.microsoft.com/office/drawing/2014/main" id="{7CF4709E-D7F5-E24F-A7EB-CB4B2CE2A4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180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</a:p>
        </p:txBody>
      </p:sp>
      <p:sp>
        <p:nvSpPr>
          <p:cNvPr id="324611" name="Rectangle 3">
            <a:extLst>
              <a:ext uri="{FF2B5EF4-FFF2-40B4-BE49-F238E27FC236}">
                <a16:creationId xmlns:a16="http://schemas.microsoft.com/office/drawing/2014/main" id="{A5B64606-4D89-4C4A-9DD1-FF0DCF74D0F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566988" y="1916114"/>
            <a:ext cx="5688012" cy="936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000" dirty="0"/>
              <a:t> </a:t>
            </a:r>
            <a:r>
              <a:rPr lang="tr-TR" sz="2800" dirty="0">
                <a:latin typeface="Arial" charset="0"/>
              </a:rPr>
              <a:t>D</a:t>
            </a:r>
            <a:r>
              <a:rPr lang="de-DE" sz="2800" dirty="0">
                <a:latin typeface="Arial" charset="0"/>
              </a:rPr>
              <a:t>eğişim</a:t>
            </a:r>
            <a:r>
              <a:rPr lang="tr-TR" sz="2800" dirty="0">
                <a:latin typeface="Arial" charset="0"/>
              </a:rPr>
              <a:t> </a:t>
            </a:r>
            <a:r>
              <a:rPr lang="de-DE" sz="2800" dirty="0">
                <a:latin typeface="Arial" charset="0"/>
              </a:rPr>
              <a:t>için </a:t>
            </a:r>
            <a:r>
              <a:rPr lang="tr-TR" sz="2800" dirty="0">
                <a:latin typeface="Arial" charset="0"/>
              </a:rPr>
              <a:t>t</a:t>
            </a:r>
            <a:r>
              <a:rPr lang="de-DE" sz="2800" dirty="0">
                <a:latin typeface="Arial" charset="0"/>
              </a:rPr>
              <a:t>araflar </a:t>
            </a:r>
            <a:endParaRPr lang="tr-TR" sz="2800" dirty="0">
              <a:latin typeface="Arial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tr-TR" sz="2800" dirty="0">
                <a:latin typeface="Arial" charset="0"/>
              </a:rPr>
              <a:t>pazar/yer olarak adlandırılan yerlerde bir araya gelebilirler 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tr-TR" sz="2800" dirty="0">
                <a:latin typeface="Arial" charset="0"/>
              </a:rPr>
              <a:t>S</a:t>
            </a:r>
            <a:r>
              <a:rPr lang="de-DE" sz="2800" dirty="0">
                <a:latin typeface="Arial" charset="0"/>
              </a:rPr>
              <a:t>anal ortam</a:t>
            </a:r>
            <a:r>
              <a:rPr lang="tr-TR" sz="2800" dirty="0">
                <a:latin typeface="Arial" charset="0"/>
              </a:rPr>
              <a:t>larda</a:t>
            </a:r>
            <a:r>
              <a:rPr lang="de-DE" sz="2800" dirty="0">
                <a:latin typeface="Arial" charset="0"/>
              </a:rPr>
              <a:t>  bir</a:t>
            </a:r>
            <a:r>
              <a:rPr lang="tr-TR" sz="2800" dirty="0">
                <a:latin typeface="Arial" charset="0"/>
              </a:rPr>
              <a:t> </a:t>
            </a:r>
            <a:r>
              <a:rPr lang="de-DE" sz="2800" dirty="0">
                <a:latin typeface="Arial" charset="0"/>
              </a:rPr>
              <a:t>araya gelebilirler</a:t>
            </a:r>
            <a:r>
              <a:rPr lang="tr-TR" sz="2400" dirty="0">
                <a:latin typeface="Arial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85734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8" name="Rectangle 4">
            <a:extLst>
              <a:ext uri="{FF2B5EF4-FFF2-40B4-BE49-F238E27FC236}">
                <a16:creationId xmlns:a16="http://schemas.microsoft.com/office/drawing/2014/main" id="{76B4A196-893E-FF46-B97C-A2882302BF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1800" dirty="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  <a:br>
              <a:rPr lang="tr-TR" sz="1800" dirty="0">
                <a:solidFill>
                  <a:schemeClr val="hlink"/>
                </a:solidFill>
                <a:latin typeface="Marking Pen" pitchFamily="2" charset="0"/>
              </a:rPr>
            </a:br>
            <a:endParaRPr lang="en-US" sz="1800" dirty="0">
              <a:solidFill>
                <a:schemeClr val="hlink"/>
              </a:solidFill>
              <a:latin typeface="Marking Pen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93B05-CA9A-774F-B60D-9DEF9D6FC333}"/>
              </a:ext>
            </a:extLst>
          </p:cNvPr>
          <p:cNvSpPr txBox="1"/>
          <p:nvPr/>
        </p:nvSpPr>
        <p:spPr>
          <a:xfrm>
            <a:off x="2351089" y="1557339"/>
            <a:ext cx="7305675" cy="3970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2800" dirty="0">
                <a:latin typeface="+mj-lt"/>
              </a:rPr>
              <a:t>Pazar bir mal verya hizmete ilgi duyan tüketicilerinden oluşur</a:t>
            </a:r>
          </a:p>
          <a:p>
            <a:pPr>
              <a:defRPr/>
            </a:pPr>
            <a:r>
              <a:rPr lang="tr-TR" sz="2800" dirty="0">
                <a:latin typeface="+mj-lt"/>
              </a:rPr>
              <a:t>-Yeterli gelir</a:t>
            </a:r>
          </a:p>
          <a:p>
            <a:pPr>
              <a:defRPr/>
            </a:pPr>
            <a:r>
              <a:rPr lang="tr-TR" sz="2800" dirty="0">
                <a:latin typeface="+mj-lt"/>
              </a:rPr>
              <a:t>-Belirli özellikler</a:t>
            </a:r>
          </a:p>
          <a:p>
            <a:pPr>
              <a:defRPr/>
            </a:pPr>
            <a:endParaRPr lang="tr-TR" sz="2800" dirty="0">
              <a:latin typeface="+mj-lt"/>
            </a:endParaRPr>
          </a:p>
          <a:p>
            <a:pPr>
              <a:defRPr/>
            </a:pPr>
            <a:r>
              <a:rPr lang="tr-TR" sz="2800" dirty="0">
                <a:latin typeface="+mj-lt"/>
              </a:rPr>
              <a:t>İşletme tarafından tüm pazara hitap etme veya alt homojen gruplara ayırıp bir veya bir kaç alt Pazar bölümü seçme</a:t>
            </a:r>
          </a:p>
          <a:p>
            <a:pPr>
              <a:defRPr/>
            </a:pPr>
            <a:r>
              <a:rPr lang="tr-TR" sz="2800" dirty="0">
                <a:latin typeface="+mj-lt"/>
              </a:rPr>
              <a:t>Hedef pazar</a:t>
            </a:r>
          </a:p>
        </p:txBody>
      </p:sp>
    </p:spTree>
    <p:extLst>
      <p:ext uri="{BB962C8B-B14F-4D97-AF65-F5344CB8AC3E}">
        <p14:creationId xmlns:p14="http://schemas.microsoft.com/office/powerpoint/2010/main" val="4286948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:a16="http://schemas.microsoft.com/office/drawing/2014/main" id="{11EE44E4-B5D3-ED40-BAE1-74EB6CF5A3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1800" dirty="0">
              <a:solidFill>
                <a:schemeClr val="hlink"/>
              </a:solidFill>
              <a:latin typeface="Marking Pen" pitchFamily="2" charset="0"/>
            </a:endParaRPr>
          </a:p>
        </p:txBody>
      </p:sp>
      <p:graphicFrame>
        <p:nvGraphicFramePr>
          <p:cNvPr id="1026" name="Object 4">
            <a:extLst>
              <a:ext uri="{FF2B5EF4-FFF2-40B4-BE49-F238E27FC236}">
                <a16:creationId xmlns:a16="http://schemas.microsoft.com/office/drawing/2014/main" id="{2CC3D01C-2A61-174C-94CA-6D0CEF850702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2424113" y="2897189"/>
          <a:ext cx="7416800" cy="338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7" name="ABC SnapGraphics" r:id="rId3" imgW="16205200" imgH="7391400" progId="SnapGraphics">
                  <p:embed/>
                </p:oleObj>
              </mc:Choice>
              <mc:Fallback>
                <p:oleObj name="ABC SnapGraphics" r:id="rId3" imgW="16205200" imgH="7391400" progId="SnapGraphics">
                  <p:embed/>
                  <p:pic>
                    <p:nvPicPr>
                      <p:cNvPr id="1026" name="Object 4">
                        <a:extLst>
                          <a:ext uri="{FF2B5EF4-FFF2-40B4-BE49-F238E27FC236}">
                            <a16:creationId xmlns:a16="http://schemas.microsoft.com/office/drawing/2014/main" id="{2CC3D01C-2A61-174C-94CA-6D0CEF8507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3" y="2897189"/>
                        <a:ext cx="7416800" cy="338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5">
            <a:extLst>
              <a:ext uri="{FF2B5EF4-FFF2-40B4-BE49-F238E27FC236}">
                <a16:creationId xmlns:a16="http://schemas.microsoft.com/office/drawing/2014/main" id="{9CE040A8-46C6-364E-860C-08E9A9782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845F5E-86AE-3D4F-AB9E-5CEED8006248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9925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703">
            <a:extLst>
              <a:ext uri="{FF2B5EF4-FFF2-40B4-BE49-F238E27FC236}">
                <a16:creationId xmlns:a16="http://schemas.microsoft.com/office/drawing/2014/main" id="{F02D68B8-3475-B24B-B50F-54F507DB59DF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782638"/>
            <a:ext cx="8229600" cy="562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01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Rectangle 2">
            <a:extLst>
              <a:ext uri="{FF2B5EF4-FFF2-40B4-BE49-F238E27FC236}">
                <a16:creationId xmlns:a16="http://schemas.microsoft.com/office/drawing/2014/main" id="{D1E92716-DC05-B24B-944A-CDB4503731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00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  <a:endParaRPr lang="en-US" sz="2000">
              <a:solidFill>
                <a:schemeClr val="hlink"/>
              </a:solidFill>
              <a:latin typeface="Marking Pen" pitchFamily="2" charset="0"/>
            </a:endParaRPr>
          </a:p>
        </p:txBody>
      </p:sp>
      <p:sp>
        <p:nvSpPr>
          <p:cNvPr id="430083" name="Rectangle 3">
            <a:extLst>
              <a:ext uri="{FF2B5EF4-FFF2-40B4-BE49-F238E27FC236}">
                <a16:creationId xmlns:a16="http://schemas.microsoft.com/office/drawing/2014/main" id="{66E7BDE2-43E1-D04D-87A1-611996F610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>
                <a:latin typeface="Arial" charset="0"/>
              </a:rPr>
              <a:t>İhtiyaç: Kişide duyulan mahrumiyet durumudur. İnsanların duydukları yokluk duygusu </a:t>
            </a:r>
          </a:p>
          <a:p>
            <a:pPr eaLnBrk="1" hangingPunct="1">
              <a:defRPr/>
            </a:pPr>
            <a:r>
              <a:rPr lang="tr-TR" sz="2800">
                <a:latin typeface="Arial" charset="0"/>
              </a:rPr>
              <a:t>İstek: ihtiyaçların kültür ve kişilik özellikler ile bütünleşerek  aldığı şekil. İhtiyacın bir objeye yönelmesi </a:t>
            </a:r>
          </a:p>
          <a:p>
            <a:pPr eaLnBrk="1" hangingPunct="1">
              <a:defRPr/>
            </a:pPr>
            <a:r>
              <a:rPr lang="tr-TR" sz="2800">
                <a:latin typeface="Arial" charset="0"/>
              </a:rPr>
              <a:t>Talep: İsteklerin satın alma gücü ile desteklenmiş hali</a:t>
            </a:r>
            <a:endParaRPr lang="en-US" sz="2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75273"/>
      </p:ext>
    </p:extLst>
  </p:cSld>
  <p:clrMapOvr>
    <a:masterClrMapping/>
  </p:clrMapOvr>
</p:sld>
</file>

<file path=ppt/theme/theme1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183</Words>
  <Application>Microsoft Macintosh PowerPoint</Application>
  <PresentationFormat>Geniş ekran</PresentationFormat>
  <Paragraphs>29</Paragraphs>
  <Slides>8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Marking Pen</vt:lpstr>
      <vt:lpstr>Verdana</vt:lpstr>
      <vt:lpstr>Wingdings</vt:lpstr>
      <vt:lpstr>Rakipler</vt:lpstr>
      <vt:lpstr>ABC SnapGraphics</vt:lpstr>
      <vt:lpstr>PowerPoint Sunusu</vt:lpstr>
      <vt:lpstr>PAZARLAMA KAVRAMI VE PAZARLAMA ANLAYIŞLARI</vt:lpstr>
      <vt:lpstr>PAZARLAMA KAVRAMI VE PAZARLAMA ANLAYIŞLARI</vt:lpstr>
      <vt:lpstr>PAZARLAMA KAVRAMI VE PAZARLAMA ANLAYIŞLARI</vt:lpstr>
      <vt:lpstr>PAZARLAMA KAVRAMI VE PAZARLAMA ANLAYIŞLARI </vt:lpstr>
      <vt:lpstr>PowerPoint Sunusu</vt:lpstr>
      <vt:lpstr>PowerPoint Sunusu</vt:lpstr>
      <vt:lpstr>PAZARLAMA KAVRAMI VE PAZARLAMA ANLAYIŞLARI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sparrow gulencer</dc:creator>
  <cp:lastModifiedBy>sparrow gulencer</cp:lastModifiedBy>
  <cp:revision>1</cp:revision>
  <dcterms:created xsi:type="dcterms:W3CDTF">2018-04-01T18:52:53Z</dcterms:created>
  <dcterms:modified xsi:type="dcterms:W3CDTF">2018-04-01T18:55:39Z</dcterms:modified>
</cp:coreProperties>
</file>