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5118"/>
  </p:normalViewPr>
  <p:slideViewPr>
    <p:cSldViewPr snapToGrid="0" snapToObjects="1">
      <p:cViewPr varScale="1">
        <p:scale>
          <a:sx n="95" d="100"/>
          <a:sy n="95" d="100"/>
        </p:scale>
        <p:origin x="96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C418C588-9860-EC40-87C6-E75E0C0E85E0}" type="datetimeFigureOut">
              <a:rPr lang="tr-TR" smtClean="0"/>
              <a:t>22.05.2021</a:t>
            </a:fld>
            <a:endParaRPr lang="tr-T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tr-T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EC40500-89F1-7246-B02D-526FD703B500}" type="slidenum">
              <a:rPr lang="tr-TR" smtClean="0"/>
              <a:t>‹#›</a:t>
            </a:fld>
            <a:endParaRPr lang="tr-TR"/>
          </a:p>
        </p:txBody>
      </p:sp>
    </p:spTree>
    <p:extLst>
      <p:ext uri="{BB962C8B-B14F-4D97-AF65-F5344CB8AC3E}">
        <p14:creationId xmlns:p14="http://schemas.microsoft.com/office/powerpoint/2010/main" val="117916973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18C588-9860-EC40-87C6-E75E0C0E85E0}" type="datetimeFigureOut">
              <a:rPr lang="tr-TR" smtClean="0"/>
              <a:t>22.05.2021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EC40500-89F1-7246-B02D-526FD703B500}" type="slidenum">
              <a:rPr lang="tr-TR" smtClean="0"/>
              <a:t>‹#›</a:t>
            </a:fld>
            <a:endParaRPr lang="tr-TR"/>
          </a:p>
        </p:txBody>
      </p:sp>
    </p:spTree>
    <p:extLst>
      <p:ext uri="{BB962C8B-B14F-4D97-AF65-F5344CB8AC3E}">
        <p14:creationId xmlns:p14="http://schemas.microsoft.com/office/powerpoint/2010/main" val="1986859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18C588-9860-EC40-87C6-E75E0C0E85E0}" type="datetimeFigureOut">
              <a:rPr lang="tr-TR" smtClean="0"/>
              <a:t>22.05.2021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EC40500-89F1-7246-B02D-526FD703B500}" type="slidenum">
              <a:rPr lang="tr-TR" smtClean="0"/>
              <a:t>‹#›</a:t>
            </a:fld>
            <a:endParaRPr lang="tr-TR"/>
          </a:p>
        </p:txBody>
      </p:sp>
    </p:spTree>
    <p:extLst>
      <p:ext uri="{BB962C8B-B14F-4D97-AF65-F5344CB8AC3E}">
        <p14:creationId xmlns:p14="http://schemas.microsoft.com/office/powerpoint/2010/main" val="3608758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418C588-9860-EC40-87C6-E75E0C0E85E0}" type="datetimeFigureOut">
              <a:rPr lang="tr-TR" smtClean="0"/>
              <a:t>22.05.2021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EC40500-89F1-7246-B02D-526FD703B500}" type="slidenum">
              <a:rPr lang="tr-TR" smtClean="0"/>
              <a:t>‹#›</a:t>
            </a:fld>
            <a:endParaRPr lang="tr-TR"/>
          </a:p>
        </p:txBody>
      </p:sp>
    </p:spTree>
    <p:extLst>
      <p:ext uri="{BB962C8B-B14F-4D97-AF65-F5344CB8AC3E}">
        <p14:creationId xmlns:p14="http://schemas.microsoft.com/office/powerpoint/2010/main" val="3472530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18C588-9860-EC40-87C6-E75E0C0E85E0}" type="datetimeFigureOut">
              <a:rPr lang="tr-TR" smtClean="0"/>
              <a:t>22.05.2021</a:t>
            </a:fld>
            <a:endParaRPr lang="tr-T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tr-TR"/>
          </a:p>
        </p:txBody>
      </p:sp>
      <p:sp>
        <p:nvSpPr>
          <p:cNvPr id="6" name="Slide Number Placeholder 5"/>
          <p:cNvSpPr>
            <a:spLocks noGrp="1"/>
          </p:cNvSpPr>
          <p:nvPr>
            <p:ph type="sldNum" sz="quarter" idx="12"/>
          </p:nvPr>
        </p:nvSpPr>
        <p:spPr>
          <a:xfrm>
            <a:off x="8604504" y="5211060"/>
            <a:ext cx="2112264" cy="228600"/>
          </a:xfrm>
        </p:spPr>
        <p:txBody>
          <a:bodyPr/>
          <a:lstStyle/>
          <a:p>
            <a:fld id="{2EC40500-89F1-7246-B02D-526FD703B500}" type="slidenum">
              <a:rPr lang="tr-TR" smtClean="0"/>
              <a:t>‹#›</a:t>
            </a:fld>
            <a:endParaRPr lang="tr-TR"/>
          </a:p>
        </p:txBody>
      </p:sp>
    </p:spTree>
    <p:extLst>
      <p:ext uri="{BB962C8B-B14F-4D97-AF65-F5344CB8AC3E}">
        <p14:creationId xmlns:p14="http://schemas.microsoft.com/office/powerpoint/2010/main" val="88658480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418C588-9860-EC40-87C6-E75E0C0E85E0}" type="datetimeFigureOut">
              <a:rPr lang="tr-TR" smtClean="0"/>
              <a:t>22.05.2021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EC40500-89F1-7246-B02D-526FD703B500}" type="slidenum">
              <a:rPr lang="tr-TR" smtClean="0"/>
              <a:t>‹#›</a:t>
            </a:fld>
            <a:endParaRPr lang="tr-TR"/>
          </a:p>
        </p:txBody>
      </p:sp>
    </p:spTree>
    <p:extLst>
      <p:ext uri="{BB962C8B-B14F-4D97-AF65-F5344CB8AC3E}">
        <p14:creationId xmlns:p14="http://schemas.microsoft.com/office/powerpoint/2010/main" val="3382710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418C588-9860-EC40-87C6-E75E0C0E85E0}" type="datetimeFigureOut">
              <a:rPr lang="tr-TR" smtClean="0"/>
              <a:t>22.05.2021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EC40500-89F1-7246-B02D-526FD703B500}" type="slidenum">
              <a:rPr lang="tr-TR" smtClean="0"/>
              <a:t>‹#›</a:t>
            </a:fld>
            <a:endParaRPr lang="tr-TR"/>
          </a:p>
        </p:txBody>
      </p:sp>
    </p:spTree>
    <p:extLst>
      <p:ext uri="{BB962C8B-B14F-4D97-AF65-F5344CB8AC3E}">
        <p14:creationId xmlns:p14="http://schemas.microsoft.com/office/powerpoint/2010/main" val="2509956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418C588-9860-EC40-87C6-E75E0C0E85E0}" type="datetimeFigureOut">
              <a:rPr lang="tr-TR" smtClean="0"/>
              <a:t>22.05.2021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EC40500-89F1-7246-B02D-526FD703B500}" type="slidenum">
              <a:rPr lang="tr-TR" smtClean="0"/>
              <a:t>‹#›</a:t>
            </a:fld>
            <a:endParaRPr lang="tr-TR"/>
          </a:p>
        </p:txBody>
      </p:sp>
    </p:spTree>
    <p:extLst>
      <p:ext uri="{BB962C8B-B14F-4D97-AF65-F5344CB8AC3E}">
        <p14:creationId xmlns:p14="http://schemas.microsoft.com/office/powerpoint/2010/main" val="1915495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18C588-9860-EC40-87C6-E75E0C0E85E0}" type="datetimeFigureOut">
              <a:rPr lang="tr-TR" smtClean="0"/>
              <a:t>22.05.2021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EC40500-89F1-7246-B02D-526FD703B500}" type="slidenum">
              <a:rPr lang="tr-TR" smtClean="0"/>
              <a:t>‹#›</a:t>
            </a:fld>
            <a:endParaRPr lang="tr-TR"/>
          </a:p>
        </p:txBody>
      </p:sp>
    </p:spTree>
    <p:extLst>
      <p:ext uri="{BB962C8B-B14F-4D97-AF65-F5344CB8AC3E}">
        <p14:creationId xmlns:p14="http://schemas.microsoft.com/office/powerpoint/2010/main" val="2794688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8" name="Date Placeholder 7"/>
          <p:cNvSpPr>
            <a:spLocks noGrp="1"/>
          </p:cNvSpPr>
          <p:nvPr>
            <p:ph type="dt" sz="half" idx="10"/>
          </p:nvPr>
        </p:nvSpPr>
        <p:spPr/>
        <p:txBody>
          <a:bodyPr/>
          <a:lstStyle/>
          <a:p>
            <a:fld id="{C418C588-9860-EC40-87C6-E75E0C0E85E0}" type="datetimeFigureOut">
              <a:rPr lang="tr-TR" smtClean="0"/>
              <a:t>22.05.2021</a:t>
            </a:fld>
            <a:endParaRPr lang="tr-TR"/>
          </a:p>
        </p:txBody>
      </p:sp>
      <p:sp>
        <p:nvSpPr>
          <p:cNvPr id="9" name="Footer Placeholder 8"/>
          <p:cNvSpPr>
            <a:spLocks noGrp="1"/>
          </p:cNvSpPr>
          <p:nvPr>
            <p:ph type="ftr" sz="quarter" idx="11"/>
          </p:nvPr>
        </p:nvSpPr>
        <p:spPr/>
        <p:txBody>
          <a:bodyPr/>
          <a:lstStyle>
            <a:lvl1pPr algn="r">
              <a:defRPr/>
            </a:lvl1pPr>
          </a:lstStyle>
          <a:p>
            <a:endParaRPr lang="tr-T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EC40500-89F1-7246-B02D-526FD703B500}" type="slidenum">
              <a:rPr lang="tr-TR" smtClean="0"/>
              <a:t>‹#›</a:t>
            </a:fld>
            <a:endParaRPr lang="tr-T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19597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C418C588-9860-EC40-87C6-E75E0C0E85E0}" type="datetimeFigureOut">
              <a:rPr lang="tr-TR" smtClean="0"/>
              <a:t>22.05.2021</a:t>
            </a:fld>
            <a:endParaRPr lang="tr-T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tr-T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EC40500-89F1-7246-B02D-526FD703B500}" type="slidenum">
              <a:rPr lang="tr-TR" smtClean="0"/>
              <a:t>‹#›</a:t>
            </a:fld>
            <a:endParaRPr lang="tr-T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72572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418C588-9860-EC40-87C6-E75E0C0E85E0}" type="datetimeFigureOut">
              <a:rPr lang="tr-TR" smtClean="0"/>
              <a:t>22.05.2021</a:t>
            </a:fld>
            <a:endParaRPr lang="tr-T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tr-T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EC40500-89F1-7246-B02D-526FD703B500}" type="slidenum">
              <a:rPr lang="tr-TR" smtClean="0"/>
              <a:t>‹#›</a:t>
            </a:fld>
            <a:endParaRPr lang="tr-TR"/>
          </a:p>
        </p:txBody>
      </p:sp>
    </p:spTree>
    <p:extLst>
      <p:ext uri="{BB962C8B-B14F-4D97-AF65-F5344CB8AC3E}">
        <p14:creationId xmlns:p14="http://schemas.microsoft.com/office/powerpoint/2010/main" val="11496700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71C69A-AE59-1D4D-9EFF-61C3C3C9B1B4}"/>
              </a:ext>
            </a:extLst>
          </p:cNvPr>
          <p:cNvSpPr>
            <a:spLocks noGrp="1"/>
          </p:cNvSpPr>
          <p:nvPr>
            <p:ph type="ctrTitle"/>
          </p:nvPr>
        </p:nvSpPr>
        <p:spPr/>
        <p:txBody>
          <a:bodyPr/>
          <a:lstStyle/>
          <a:p>
            <a:r>
              <a:rPr lang="tr-TR" dirty="0"/>
              <a:t>Kentli Hakları</a:t>
            </a:r>
          </a:p>
        </p:txBody>
      </p:sp>
      <p:sp>
        <p:nvSpPr>
          <p:cNvPr id="3" name="Alt Başlık 2">
            <a:extLst>
              <a:ext uri="{FF2B5EF4-FFF2-40B4-BE49-F238E27FC236}">
                <a16:creationId xmlns:a16="http://schemas.microsoft.com/office/drawing/2014/main" id="{33F3E069-AB27-6F47-B461-DF58D16819A7}"/>
              </a:ext>
            </a:extLst>
          </p:cNvPr>
          <p:cNvSpPr>
            <a:spLocks noGrp="1"/>
          </p:cNvSpPr>
          <p:nvPr>
            <p:ph type="subTitle" idx="1"/>
          </p:nvPr>
        </p:nvSpPr>
        <p:spPr/>
        <p:txBody>
          <a:bodyPr>
            <a:normAutofit fontScale="92500" lnSpcReduction="20000"/>
          </a:bodyPr>
          <a:lstStyle/>
          <a:p>
            <a:r>
              <a:rPr lang="tr-TR" dirty="0"/>
              <a:t>Konu 9</a:t>
            </a:r>
          </a:p>
          <a:p>
            <a:r>
              <a:rPr lang="tr-TR" dirty="0"/>
              <a:t>Kıvılcım Ertan</a:t>
            </a:r>
          </a:p>
        </p:txBody>
      </p:sp>
    </p:spTree>
    <p:extLst>
      <p:ext uri="{BB962C8B-B14F-4D97-AF65-F5344CB8AC3E}">
        <p14:creationId xmlns:p14="http://schemas.microsoft.com/office/powerpoint/2010/main" val="1250718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AFCDA0-0ECE-E549-AAA4-5CEE1B7BCD66}"/>
              </a:ext>
            </a:extLst>
          </p:cNvPr>
          <p:cNvSpPr>
            <a:spLocks noGrp="1"/>
          </p:cNvSpPr>
          <p:nvPr>
            <p:ph type="title"/>
          </p:nvPr>
        </p:nvSpPr>
        <p:spPr/>
        <p:txBody>
          <a:bodyPr>
            <a:normAutofit/>
          </a:bodyPr>
          <a:lstStyle/>
          <a:p>
            <a:r>
              <a:rPr lang="tr-TR" dirty="0"/>
              <a:t>Kent Yönetimi ve Kentli Hakları1</a:t>
            </a:r>
          </a:p>
        </p:txBody>
      </p:sp>
      <p:sp>
        <p:nvSpPr>
          <p:cNvPr id="3" name="İçerik Yer Tutucusu 2">
            <a:extLst>
              <a:ext uri="{FF2B5EF4-FFF2-40B4-BE49-F238E27FC236}">
                <a16:creationId xmlns:a16="http://schemas.microsoft.com/office/drawing/2014/main" id="{C432DC92-2E0E-EF47-9F02-56FDD2B40A73}"/>
              </a:ext>
            </a:extLst>
          </p:cNvPr>
          <p:cNvSpPr>
            <a:spLocks noGrp="1"/>
          </p:cNvSpPr>
          <p:nvPr>
            <p:ph idx="1"/>
          </p:nvPr>
        </p:nvSpPr>
        <p:spPr/>
        <p:txBody>
          <a:bodyPr>
            <a:normAutofit/>
          </a:bodyPr>
          <a:lstStyle/>
          <a:p>
            <a:r>
              <a:rPr lang="tr-TR" sz="2800" dirty="0"/>
              <a:t>İnsan haklarının gerçekleşmesi için kentsel mekana ve kentte yaşayanlara yönelik yeni bir hak kategorisi olan kentli hakları, kent yönetimlerinin faaliyetleri ve bu faaliyetlerin etkinliği, sürekliliği ve kalitesi ile orantılı biçimde yaşama geçirilebilir.</a:t>
            </a:r>
          </a:p>
        </p:txBody>
      </p:sp>
    </p:spTree>
    <p:extLst>
      <p:ext uri="{BB962C8B-B14F-4D97-AF65-F5344CB8AC3E}">
        <p14:creationId xmlns:p14="http://schemas.microsoft.com/office/powerpoint/2010/main" val="1973767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683B3E-0CCF-394C-B6AB-5B53553FB4BA}"/>
              </a:ext>
            </a:extLst>
          </p:cNvPr>
          <p:cNvSpPr>
            <a:spLocks noGrp="1"/>
          </p:cNvSpPr>
          <p:nvPr>
            <p:ph type="title"/>
          </p:nvPr>
        </p:nvSpPr>
        <p:spPr/>
        <p:txBody>
          <a:bodyPr/>
          <a:lstStyle/>
          <a:p>
            <a:r>
              <a:rPr lang="tr-TR" dirty="0"/>
              <a:t>Kent Yönetimi ve Kentli Hakları</a:t>
            </a:r>
          </a:p>
        </p:txBody>
      </p:sp>
      <p:sp>
        <p:nvSpPr>
          <p:cNvPr id="3" name="İçerik Yer Tutucusu 2">
            <a:extLst>
              <a:ext uri="{FF2B5EF4-FFF2-40B4-BE49-F238E27FC236}">
                <a16:creationId xmlns:a16="http://schemas.microsoft.com/office/drawing/2014/main" id="{D2D4B83C-7A2C-A342-880B-53CB6D7CC3F2}"/>
              </a:ext>
            </a:extLst>
          </p:cNvPr>
          <p:cNvSpPr>
            <a:spLocks noGrp="1"/>
          </p:cNvSpPr>
          <p:nvPr>
            <p:ph idx="1"/>
          </p:nvPr>
        </p:nvSpPr>
        <p:spPr/>
        <p:txBody>
          <a:bodyPr>
            <a:normAutofit/>
          </a:bodyPr>
          <a:lstStyle/>
          <a:p>
            <a:r>
              <a:rPr lang="tr-TR" sz="3200" dirty="0"/>
              <a:t>Bu anlamda kent yönetimlerinin her uygulaması, aldığı kararlar ve öncelikleri kentli haklarının gerçekleşmesi ya da gerçekleşmemesi önünde kolaylaştırıcı ya da zorlaştırıcı sonuçlar ortaya çıkarır.</a:t>
            </a:r>
          </a:p>
        </p:txBody>
      </p:sp>
    </p:spTree>
    <p:extLst>
      <p:ext uri="{BB962C8B-B14F-4D97-AF65-F5344CB8AC3E}">
        <p14:creationId xmlns:p14="http://schemas.microsoft.com/office/powerpoint/2010/main" val="3501709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5BE583-29FC-034A-BA1E-73467488C2EE}"/>
              </a:ext>
            </a:extLst>
          </p:cNvPr>
          <p:cNvSpPr>
            <a:spLocks noGrp="1"/>
          </p:cNvSpPr>
          <p:nvPr>
            <p:ph type="title"/>
          </p:nvPr>
        </p:nvSpPr>
        <p:spPr/>
        <p:txBody>
          <a:bodyPr/>
          <a:lstStyle/>
          <a:p>
            <a:r>
              <a:rPr lang="tr-TR" dirty="0"/>
              <a:t>Kent Yönetimi ve Kentli Hakları</a:t>
            </a:r>
          </a:p>
        </p:txBody>
      </p:sp>
      <p:sp>
        <p:nvSpPr>
          <p:cNvPr id="3" name="İçerik Yer Tutucusu 2">
            <a:extLst>
              <a:ext uri="{FF2B5EF4-FFF2-40B4-BE49-F238E27FC236}">
                <a16:creationId xmlns:a16="http://schemas.microsoft.com/office/drawing/2014/main" id="{12205E70-8237-AD45-8F36-C5CE92EA1F80}"/>
              </a:ext>
            </a:extLst>
          </p:cNvPr>
          <p:cNvSpPr>
            <a:spLocks noGrp="1"/>
          </p:cNvSpPr>
          <p:nvPr>
            <p:ph idx="1"/>
          </p:nvPr>
        </p:nvSpPr>
        <p:spPr/>
        <p:txBody>
          <a:bodyPr>
            <a:normAutofit/>
          </a:bodyPr>
          <a:lstStyle/>
          <a:p>
            <a:r>
              <a:rPr lang="tr-TR" sz="3200" dirty="0"/>
              <a:t>Daha basit biçimde ifade edersek; kentli haklarının gerçekleşmesinde kent yönetimlerinin önemli bir rolü bulunmaktadır.</a:t>
            </a:r>
          </a:p>
        </p:txBody>
      </p:sp>
    </p:spTree>
    <p:extLst>
      <p:ext uri="{BB962C8B-B14F-4D97-AF65-F5344CB8AC3E}">
        <p14:creationId xmlns:p14="http://schemas.microsoft.com/office/powerpoint/2010/main" val="864214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64AA97-AB8A-F345-B6ED-0FDADC07877F}"/>
              </a:ext>
            </a:extLst>
          </p:cNvPr>
          <p:cNvSpPr>
            <a:spLocks noGrp="1"/>
          </p:cNvSpPr>
          <p:nvPr>
            <p:ph type="title"/>
          </p:nvPr>
        </p:nvSpPr>
        <p:spPr/>
        <p:txBody>
          <a:bodyPr/>
          <a:lstStyle/>
          <a:p>
            <a:r>
              <a:rPr lang="tr-TR" dirty="0"/>
              <a:t>Kent Yönetimi ve Kentli Hakları</a:t>
            </a:r>
          </a:p>
        </p:txBody>
      </p:sp>
      <p:sp>
        <p:nvSpPr>
          <p:cNvPr id="3" name="İçerik Yer Tutucusu 2">
            <a:extLst>
              <a:ext uri="{FF2B5EF4-FFF2-40B4-BE49-F238E27FC236}">
                <a16:creationId xmlns:a16="http://schemas.microsoft.com/office/drawing/2014/main" id="{AE8DD8B6-F506-FF4C-B02F-525EE194F1D4}"/>
              </a:ext>
            </a:extLst>
          </p:cNvPr>
          <p:cNvSpPr>
            <a:spLocks noGrp="1"/>
          </p:cNvSpPr>
          <p:nvPr>
            <p:ph idx="1"/>
          </p:nvPr>
        </p:nvSpPr>
        <p:spPr/>
        <p:txBody>
          <a:bodyPr>
            <a:normAutofit/>
          </a:bodyPr>
          <a:lstStyle/>
          <a:p>
            <a:r>
              <a:rPr lang="tr-TR" sz="3200" dirty="0"/>
              <a:t>Kent yönetimlerinin başarılı, etkin, nitelikli, sürdürülebilir politikaları kentli haklarının gerçekleşebilmesi açısından önemli ve zorunlu unsurlardan en önemlisi olarak karşımıza çıkmaktadır.</a:t>
            </a:r>
          </a:p>
          <a:p>
            <a:endParaRPr lang="tr-TR" sz="3200" dirty="0"/>
          </a:p>
        </p:txBody>
      </p:sp>
    </p:spTree>
    <p:extLst>
      <p:ext uri="{BB962C8B-B14F-4D97-AF65-F5344CB8AC3E}">
        <p14:creationId xmlns:p14="http://schemas.microsoft.com/office/powerpoint/2010/main" val="9479148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bun">
  <a:themeElements>
    <a:clrScheme name="Sabu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bu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bu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{E8A656DD-2C2F-6447-82AC-DDD5ADD63AE1}tf10001067</Template>
  <TotalTime>98</TotalTime>
  <Words>127</Words>
  <Application>Microsoft Macintosh PowerPoint</Application>
  <PresentationFormat>Geniş ekran</PresentationFormat>
  <Paragraphs>11</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Century Gothic</vt:lpstr>
      <vt:lpstr>Garamond</vt:lpstr>
      <vt:lpstr>Sabun</vt:lpstr>
      <vt:lpstr>Kentli Hakları</vt:lpstr>
      <vt:lpstr>Kent Yönetimi ve Kentli Hakları1</vt:lpstr>
      <vt:lpstr>Kent Yönetimi ve Kentli Hakları</vt:lpstr>
      <vt:lpstr>Kent Yönetimi ve Kentli Hakları</vt:lpstr>
      <vt:lpstr>Kent Yönetimi ve Kentli Hakları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Kentli Hakları</dc:title>
  <dc:creator>Microsoft Office User</dc:creator>
  <cp:lastModifiedBy>Microsoft Office User</cp:lastModifiedBy>
  <cp:revision>3</cp:revision>
  <dcterms:created xsi:type="dcterms:W3CDTF">2021-05-22T20:19:34Z</dcterms:created>
  <dcterms:modified xsi:type="dcterms:W3CDTF">2021-05-22T21:58:29Z</dcterms:modified>
</cp:coreProperties>
</file>