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 lnSpcReduction="10000"/>
          </a:bodyPr>
          <a:lstStyle/>
          <a:p>
            <a:pPr marL="0"/>
            <a:endParaRPr lang="tr-TR" dirty="0" smtClean="0"/>
          </a:p>
          <a:p>
            <a:pPr marL="0"/>
            <a:r>
              <a:rPr lang="tr-TR" dirty="0" smtClean="0"/>
              <a:t>13.HAFTA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353164"/>
            <a:ext cx="5761546" cy="254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09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44383"/>
            <a:ext cx="5761546" cy="295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1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2213433"/>
            <a:ext cx="5761546" cy="82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0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4842" y="530225"/>
            <a:ext cx="5242641" cy="418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703672"/>
            <a:ext cx="5761546" cy="184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585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769964"/>
            <a:ext cx="5761546" cy="170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1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36001"/>
            <a:ext cx="5761546" cy="297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9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09332"/>
            <a:ext cx="5761546" cy="302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9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721959"/>
            <a:ext cx="5761546" cy="180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50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</TotalTime>
  <Words>245</Words>
  <Application>Microsoft Office PowerPoint</Application>
  <PresentationFormat>Geniş ekran</PresentationFormat>
  <Paragraphs>28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Wingdings 2</vt:lpstr>
      <vt:lpstr>Görünüş</vt:lpstr>
      <vt:lpstr>2_Ofis Teması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36</cp:revision>
  <dcterms:created xsi:type="dcterms:W3CDTF">2018-03-09T07:47:11Z</dcterms:created>
  <dcterms:modified xsi:type="dcterms:W3CDTF">2020-02-03T05:56:21Z</dcterms:modified>
</cp:coreProperties>
</file>