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2" r:id="rId1"/>
  </p:sldMasterIdLst>
  <p:sldIdLst>
    <p:sldId id="259" r:id="rId2"/>
    <p:sldId id="262" r:id="rId3"/>
    <p:sldId id="263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20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62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300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7882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608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674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26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34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98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64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9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920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35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352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361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2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75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94359" y="1115121"/>
            <a:ext cx="10955383" cy="5185318"/>
          </a:xfrm>
        </p:spPr>
        <p:txBody>
          <a:bodyPr/>
          <a:lstStyle/>
          <a:p>
            <a:pPr marL="268288" indent="-268288"/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/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/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rgbClr val="FFC000"/>
                </a:solidFill>
                <a:latin typeface="Maiandra GD" panose="020E0502030308020204" pitchFamily="34" charset="0"/>
              </a:rPr>
              <a:t>PEYZAJ UYGULAMA </a:t>
            </a:r>
            <a:r>
              <a:rPr lang="tr-TR" sz="2400" dirty="0" smtClean="0">
                <a:solidFill>
                  <a:srgbClr val="FFC000"/>
                </a:solidFill>
                <a:latin typeface="Maiandra GD" panose="020E0502030308020204" pitchFamily="34" charset="0"/>
              </a:rPr>
              <a:t>PLANLARI</a:t>
            </a:r>
            <a:br>
              <a:rPr lang="tr-TR" sz="2400" dirty="0" smtClean="0">
                <a:solidFill>
                  <a:srgbClr val="FFC000"/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/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 smtClean="0">
                <a:solidFill>
                  <a:srgbClr val="FFC000"/>
                </a:solidFill>
                <a:latin typeface="Maiandra GD" panose="020E0502030308020204" pitchFamily="34" charset="0"/>
              </a:rPr>
              <a:t>1. Yapısal </a:t>
            </a:r>
            <a:r>
              <a:rPr lang="tr-TR" sz="2400" dirty="0">
                <a:solidFill>
                  <a:srgbClr val="FFC000"/>
                </a:solidFill>
                <a:latin typeface="Maiandra GD" panose="020E0502030308020204" pitchFamily="34" charset="0"/>
              </a:rPr>
              <a:t>Peyzaj Uygulama Planı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/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Süre: 1 </a:t>
            </a:r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hafta</a:t>
            </a:r>
            <a:b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/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•	Kesin plandaki tüm veriler temel alınarak, plandaki duvarlar, yollar, merdivenler, havuzlar vb. yapısal unsurlar </a:t>
            </a:r>
            <a:r>
              <a:rPr lang="tr-TR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kotlandırılır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 ve ölçülendirilir. </a:t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•	Akaçlama (Drenaj) çözümleri, Alan biçimlendirme </a:t>
            </a:r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(alanlara 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ilişkin eşyükselti eğrilerinin son durumu/</a:t>
            </a:r>
            <a:r>
              <a:rPr lang="tr-TR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grading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) bu plan içinde sunulur.</a:t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•	Ölçek genellikle 1/200, 1/100 olup, gerekirse 1/500 olabilir.</a:t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•	Alanının özelliklerini anlatmak üzere kesitler çizilir ve nereden alındıkları paftada belirtilir.</a:t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•	Bank, aydınlatma, çöp kutusu vb. gibi donatı elemanlarının ölçeğe uygun gösterimleri yapılır.</a:t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758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0285478" y="1366532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13" y="318032"/>
            <a:ext cx="8779216" cy="628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0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94359" y="959005"/>
            <a:ext cx="10955383" cy="5285678"/>
          </a:xfrm>
        </p:spPr>
        <p:txBody>
          <a:bodyPr/>
          <a:lstStyle/>
          <a:p>
            <a:pPr marL="268288" indent="-268288"/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/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/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rgbClr val="FFC000"/>
                </a:solidFill>
                <a:latin typeface="Maiandra GD" panose="020E0502030308020204" pitchFamily="34" charset="0"/>
              </a:rPr>
              <a:t>PEYZAJ UYGULAMA </a:t>
            </a:r>
            <a:r>
              <a:rPr lang="tr-TR" sz="2400" dirty="0" smtClean="0">
                <a:solidFill>
                  <a:srgbClr val="FFC000"/>
                </a:solidFill>
                <a:latin typeface="Maiandra GD" panose="020E0502030308020204" pitchFamily="34" charset="0"/>
              </a:rPr>
              <a:t>PLANLARI</a:t>
            </a:r>
            <a:br>
              <a:rPr lang="tr-TR" sz="2400" dirty="0" smtClean="0">
                <a:solidFill>
                  <a:srgbClr val="FFC000"/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/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 smtClean="0">
                <a:solidFill>
                  <a:srgbClr val="FFC000"/>
                </a:solidFill>
                <a:latin typeface="Maiandra GD" panose="020E0502030308020204" pitchFamily="34" charset="0"/>
              </a:rPr>
              <a:t>2. Bitkisel </a:t>
            </a:r>
            <a:r>
              <a:rPr lang="tr-TR" sz="2400" dirty="0">
                <a:solidFill>
                  <a:srgbClr val="FFC000"/>
                </a:solidFill>
                <a:latin typeface="Maiandra GD" panose="020E0502030308020204" pitchFamily="34" charset="0"/>
              </a:rPr>
              <a:t>Peyzaj Uygulama Planı</a:t>
            </a:r>
            <a:br>
              <a:rPr lang="tr-TR" sz="2400" dirty="0">
                <a:solidFill>
                  <a:srgbClr val="FFC000"/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Süre: 1 </a:t>
            </a:r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hafta</a:t>
            </a:r>
            <a:b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/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•	Bitkisel alanların tipleri (çim alanlar, çiçek alanlar, </a:t>
            </a:r>
            <a:r>
              <a:rPr lang="tr-TR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yerörtücü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 alanlar, ağaçlıklar vb.) belirlenir ve gösterimlerine karar verilir.</a:t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•	Kullanılan bitkilerin dikim noktaları, adları, sayıları, şekilleri planda gösterilir. Plan anahtarında (lejant) da listelenir.</a:t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•	Bitki listelerinde iğne yapraklı, yapraklı; ağaç/</a:t>
            </a:r>
            <a:r>
              <a:rPr lang="tr-TR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ağaçcık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, çalı, yer örtücü, mevsimlik, su içi ve kıyısı gibi özellikleri belirtilmelidir. </a:t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•	Bitkilerin Latince isimleri kısaltılacaksa cins adının ilk üç harfi, tür adının ilk iki harfi (gerekirse varyete için 6. harf) kullanılmalıdır. </a:t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•	Çalışma ölçeği yapısal uygulama planı ile aynıdır. Ancak istenirse alt ölçekte ve mevsimsel planlar da verilebilir</a:t>
            </a:r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.</a:t>
            </a:r>
            <a:endParaRPr lang="tr-TR" sz="2400" dirty="0">
              <a:solidFill>
                <a:schemeClr val="accent2">
                  <a:lumMod val="40000"/>
                  <a:lumOff val="60000"/>
                </a:schemeClr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769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314997" y="1286652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38" y="365651"/>
            <a:ext cx="8788894" cy="617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09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Mavi Yeşi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222</TotalTime>
  <Words>2</Words>
  <Application>Microsoft Office PowerPoint</Application>
  <PresentationFormat>Geniş ekran</PresentationFormat>
  <Paragraphs>4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Maiandra GD</vt:lpstr>
      <vt:lpstr>Wingdings 3</vt:lpstr>
      <vt:lpstr>İyon</vt:lpstr>
      <vt:lpstr>  PEYZAJ UYGULAMA PLANLARI  1. Yapısal Peyzaj Uygulama Planı Süre: 1 hafta  • Kesin plandaki tüm veriler temel alınarak, plandaki duvarlar, yollar, merdivenler, havuzlar vb. yapısal unsurlar kotlandırılır ve ölçülendirilir.  • Akaçlama (Drenaj) çözümleri, Alan biçimlendirme (alanlara ilişkin eşyükselti eğrilerinin son durumu/grading) bu plan içinde sunulur. • Ölçek genellikle 1/200, 1/100 olup, gerekirse 1/500 olabilir. • Alanının özelliklerini anlatmak üzere kesitler çizilir ve nereden alındıkları paftada belirtilir. • Bank, aydınlatma, çöp kutusu vb. gibi donatı elemanlarının ölçeğe uygun gösterimleri yapılır.  </vt:lpstr>
      <vt:lpstr>PowerPoint Sunusu</vt:lpstr>
      <vt:lpstr>  PEYZAJ UYGULAMA PLANLARI  2. Bitkisel Peyzaj Uygulama Planı Süre: 1 hafta  • Bitkisel alanların tipleri (çim alanlar, çiçek alanlar, yerörtücü alanlar, ağaçlıklar vb.) belirlenir ve gösterimlerine karar verilir. • Kullanılan bitkilerin dikim noktaları, adları, sayıları, şekilleri planda gösterilir. Plan anahtarında (lejant) da listelenir. • Bitki listelerinde iğne yapraklı, yapraklı; ağaç/ağaçcık, çalı, yer örtücü, mevsimlik, su içi ve kıyısı gibi özellikleri belirtilmelidir.  • Bitkilerin Latince isimleri kısaltılacaksa cins adının ilk üç harfi, tür adının ilk iki harfi (gerekirse varyete için 6. harf) kullanılmalıdır.  • Çalışma ölçeği yapısal uygulama planı ile aynıdır. Ancak istenirse alt ölçekte ve mevsimsel planlar da verilebilir.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DERSİN ADI: Tasarım Stüdyosu 2  DERSİN ÖĞRETİM ÜYESİ: Prof.Dr. Oğuz Yılmaz  DERSİN GRUBU: B  DERSİN VERİLDİĞİ BİRİM: Ankara Üniversitesi Ziraat Fakültesi Peyzaj Mimarlığı Bölümü   *Kaynak göstermeden alıntı yapılması yasal değildir.</dc:title>
  <dc:creator>Oguz YILMAZ</dc:creator>
  <cp:lastModifiedBy>Oguz YILMAZ</cp:lastModifiedBy>
  <cp:revision>25</cp:revision>
  <dcterms:created xsi:type="dcterms:W3CDTF">2018-03-07T07:07:31Z</dcterms:created>
  <dcterms:modified xsi:type="dcterms:W3CDTF">2018-03-07T12:49:41Z</dcterms:modified>
</cp:coreProperties>
</file>