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1948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796501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0730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0626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75043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5873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249425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71234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641308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3242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04584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621061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E74C1A-46F1-4026-B508-F980FFEE84B1}"/>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A4B2285A-484D-421C-BF93-AEA616CD68B4}"/>
              </a:ext>
            </a:extLst>
          </p:cNvPr>
          <p:cNvSpPr>
            <a:spLocks noGrp="1"/>
          </p:cNvSpPr>
          <p:nvPr>
            <p:ph type="subTitle" idx="1"/>
          </p:nvPr>
        </p:nvSpPr>
        <p:spPr/>
        <p:txBody>
          <a:bodyPr/>
          <a:lstStyle/>
          <a:p>
            <a:r>
              <a:rPr lang="tr-TR" b="1" dirty="0"/>
              <a:t>İletişim, Etkileşim</a:t>
            </a:r>
            <a:endParaRPr lang="tr-TR" dirty="0"/>
          </a:p>
        </p:txBody>
      </p:sp>
    </p:spTree>
    <p:extLst>
      <p:ext uri="{BB962C8B-B14F-4D97-AF65-F5344CB8AC3E}">
        <p14:creationId xmlns:p14="http://schemas.microsoft.com/office/powerpoint/2010/main" val="376021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1CD93D-1A5D-4E2C-8AFD-A9816AA97A1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83DBBCF-A961-4FC4-8431-982A5579D297}"/>
              </a:ext>
            </a:extLst>
          </p:cNvPr>
          <p:cNvSpPr>
            <a:spLocks noGrp="1"/>
          </p:cNvSpPr>
          <p:nvPr>
            <p:ph idx="1"/>
          </p:nvPr>
        </p:nvSpPr>
        <p:spPr/>
        <p:txBody>
          <a:bodyPr>
            <a:normAutofit fontScale="85000" lnSpcReduction="10000"/>
          </a:bodyPr>
          <a:lstStyle/>
          <a:p>
            <a:r>
              <a:rPr lang="tr-TR" dirty="0"/>
              <a:t>Katılımcılar eşit sayıda olacak biçimde beş gruba ayrılır. El ele tutuşurlar. Köşe kapmaca oynanır. Hareket talimatını ilk etapta eğitmen verir. Daha sonra doğaçlama hareket edilir ve son aşamada ise konuşmak, beden hareketleri de yasaklanır, iletişim kurmadan hareket edilmeye çalışılır. </a:t>
            </a:r>
          </a:p>
          <a:p>
            <a:r>
              <a:rPr lang="tr-TR" dirty="0"/>
              <a:t>Katılımcılar ikişerli grup olur. Yan yana duran her çiftin omuz teması sağlanır ve omuzlarının arasına birer kâğıt konur. Bu kağıtları düşürmeden yürümesi istenir. Sonra birer kâğıt daha konularak gruplar birleştirilir, dörderli gruplar halinde yürümeleri istenir.  Aynı işlem tekrarlanır, </a:t>
            </a:r>
            <a:r>
              <a:rPr lang="tr-TR" dirty="0" err="1"/>
              <a:t>sekizerli</a:t>
            </a:r>
            <a:r>
              <a:rPr lang="tr-TR" dirty="0"/>
              <a:t> grup oluşturulur ve son aşamada ise tüm sınıf omuzlarındaki kağıtları düşürmeden yürümeye çalışır. </a:t>
            </a:r>
          </a:p>
          <a:p>
            <a:endParaRPr lang="tr-TR" dirty="0"/>
          </a:p>
        </p:txBody>
      </p:sp>
    </p:spTree>
    <p:extLst>
      <p:ext uri="{BB962C8B-B14F-4D97-AF65-F5344CB8AC3E}">
        <p14:creationId xmlns:p14="http://schemas.microsoft.com/office/powerpoint/2010/main" val="21386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2C33E3C-B6F5-4F45-BF58-D912D4C4136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FB0093F-52AD-411B-95C1-FBFBD913D6C7}"/>
              </a:ext>
            </a:extLst>
          </p:cNvPr>
          <p:cNvSpPr>
            <a:spLocks noGrp="1"/>
          </p:cNvSpPr>
          <p:nvPr>
            <p:ph idx="1"/>
          </p:nvPr>
        </p:nvSpPr>
        <p:spPr/>
        <p:txBody>
          <a:bodyPr>
            <a:normAutofit fontScale="85000" lnSpcReduction="20000"/>
          </a:bodyPr>
          <a:lstStyle/>
          <a:p>
            <a:r>
              <a:rPr lang="tr-TR" dirty="0"/>
              <a:t>Sınıf eşit sayıda iki gruba ayrılır. İç içe iki halka olacak şekilde yerleşirler. Her kişinin karşısında bir kişi olmalıdır. Önce dış halkadaki katılımcılar sınıfın dışına alınır ve kendileri için önemli bir şeyi eşine anlatması istenilir. Eğitmen, içerdeki gruptaki katılımcılara ise hiçbir şekilde göz teması kurmamasını, dinlememesini, aynı anda başka bir şey anlatmasını söyler. Gruplar yerlerini alır ve eğitmenin işaretiyle oyun başlar. Sonraki aşamada iç halkadaki katılımcılar sınıfın dışına alınır. Eğitmen, çok önemli olmamakla birlikte unutmadıkları bir anıyı anlatmalarını söyler. İçerideki gruba ise gözlerinin içine bakarak, sözünü kesmeden, dikkatle dinlemelerini söyler. Grupların bir araya gelmesi ve eğitmenin işaretiyle oyun başlar. Oyunun sonunda tekrar halka haline gelip değerlendirmesi yapılır, katılımcılara neler hissettikleri sorulur.</a:t>
            </a:r>
          </a:p>
          <a:p>
            <a:endParaRPr lang="tr-TR" dirty="0"/>
          </a:p>
        </p:txBody>
      </p:sp>
    </p:spTree>
    <p:extLst>
      <p:ext uri="{BB962C8B-B14F-4D97-AF65-F5344CB8AC3E}">
        <p14:creationId xmlns:p14="http://schemas.microsoft.com/office/powerpoint/2010/main" val="1639679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6DFE4E-6E86-4000-BDB3-C201F0A4D0F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F0E7528-3CAD-400F-96FB-847CCF4C40AA}"/>
              </a:ext>
            </a:extLst>
          </p:cNvPr>
          <p:cNvSpPr>
            <a:spLocks noGrp="1"/>
          </p:cNvSpPr>
          <p:nvPr>
            <p:ph idx="1"/>
          </p:nvPr>
        </p:nvSpPr>
        <p:spPr/>
        <p:txBody>
          <a:bodyPr>
            <a:normAutofit fontScale="70000" lnSpcReduction="20000"/>
          </a:bodyPr>
          <a:lstStyle/>
          <a:p>
            <a:pPr lvl="0"/>
            <a:r>
              <a:rPr lang="tr-TR" dirty="0"/>
              <a:t>“Parazit” isimli oyun oynanır. Katılımcılar üç eşit gruba ayrılır. Gruplar karşılıklı iki grup ve ortadaki grup olmak üzere çizgisel biçimde sıralanırlar. Karşılıklı gruplar numaralandırılır ve aynı numaralı kişiler eş olur. Gruplardan birine sırayla birer cümle söylenir ve her kişiye bir cümle okunur. Karşı tarafın gürültüsüne ve mesajı iletmesine engel olmasına rağmen iletiyi aynı numaradaki eşine anlatması istenir. Süre bittiğinde asıl mesaj ve iletilen mesaj karşılaştırılması yapılır. Aynı işlem rol değişimi ile tekrarlanarak herkesin parazit, mesaj verici ve alıcı biçiminde konumlanması sağlanarak oyun tamamlanır.</a:t>
            </a:r>
          </a:p>
          <a:p>
            <a:pPr marL="0" indent="0">
              <a:buNone/>
            </a:pPr>
            <a:endParaRPr lang="tr-TR" dirty="0"/>
          </a:p>
          <a:p>
            <a:pPr lvl="0"/>
            <a:r>
              <a:rPr lang="tr-TR" dirty="0"/>
              <a:t>Katılımcılardan ikili gruplar oluşturulur. Kısa bir canlandırma yapılır. Kişiler A ve B biçiminde adlandırılır. Önce A’lar B’lere “Beni dinler misin, lütfen” der. B’ler ise bunu reddederek “Seni dinlemek istemiyorum” şeklinde kısa konuşmalar yapılar. Kişiler arasında göz teması kurulmadan ve farklı şeyler söylenerek oyun tamamlanır. Oyunun ikinci aşamasında ise B’ler ve A’lar rol değiştirir. Oyun tekrarlanarak tamamlanır.</a:t>
            </a:r>
          </a:p>
          <a:p>
            <a:endParaRPr lang="tr-TR" dirty="0"/>
          </a:p>
        </p:txBody>
      </p:sp>
    </p:spTree>
    <p:extLst>
      <p:ext uri="{BB962C8B-B14F-4D97-AF65-F5344CB8AC3E}">
        <p14:creationId xmlns:p14="http://schemas.microsoft.com/office/powerpoint/2010/main" val="2958394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6A06A40-5CC1-403B-8B5B-8C1AAC59BB1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79CE7C0-AA21-424C-B3D0-3A8CD6040D56}"/>
              </a:ext>
            </a:extLst>
          </p:cNvPr>
          <p:cNvSpPr>
            <a:spLocks noGrp="1"/>
          </p:cNvSpPr>
          <p:nvPr>
            <p:ph idx="1"/>
          </p:nvPr>
        </p:nvSpPr>
        <p:spPr/>
        <p:txBody>
          <a:bodyPr/>
          <a:lstStyle/>
          <a:p>
            <a:r>
              <a:rPr lang="tr-TR" dirty="0"/>
              <a:t>Eğitmen ikili grupları birleştirir ve yeni dörderli gruplar, iletişimsizlik sorunuyla ilgili kısa birer canlandırma kurgularlar.</a:t>
            </a:r>
          </a:p>
        </p:txBody>
      </p:sp>
    </p:spTree>
    <p:extLst>
      <p:ext uri="{BB962C8B-B14F-4D97-AF65-F5344CB8AC3E}">
        <p14:creationId xmlns:p14="http://schemas.microsoft.com/office/powerpoint/2010/main" val="69753411"/>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419</Words>
  <Application>Microsoft Office PowerPoint</Application>
  <PresentationFormat>Ekran Gösterisi (4:3)</PresentationFormat>
  <Paragraphs>9</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Gill Sans MT</vt:lpstr>
      <vt:lpstr>Galeri</vt:lpstr>
      <vt:lpstr>YARATICI DRAMA</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2019-04-04T13:21:09Z</dcterms:modified>
</cp:coreProperties>
</file>