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1" r:id="rId4"/>
    <p:sldId id="309" r:id="rId5"/>
    <p:sldId id="307" r:id="rId6"/>
    <p:sldId id="306" r:id="rId7"/>
    <p:sldId id="308" r:id="rId8"/>
    <p:sldId id="305" r:id="rId9"/>
    <p:sldId id="304" r:id="rId10"/>
    <p:sldId id="30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14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41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85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469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91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293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345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0000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50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16%20Mahajanapadas%20-%20ancient%20history%20of%20India.mp4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Rise%20of%20Mahajanapadas%20%20The%20Vedic%20Academy%20%20SSC%20History.mp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1556792"/>
            <a:ext cx="6172200" cy="388843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203 Eskiçağ Hint tarihi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9.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rgbClr val="0070C0"/>
                </a:solidFill>
              </a:rPr>
              <a:t>MAHĀCANAPADALAR DÖNEMİ</a:t>
            </a:r>
            <a:br>
              <a:rPr lang="tr-TR" dirty="0"/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Dahası bazı </a:t>
            </a:r>
            <a:r>
              <a:rPr lang="tr-TR" dirty="0" err="1"/>
              <a:t>Canist</a:t>
            </a:r>
            <a:r>
              <a:rPr lang="tr-TR" dirty="0"/>
              <a:t> metinlerde </a:t>
            </a:r>
            <a:r>
              <a:rPr lang="tr-TR" dirty="0" err="1"/>
              <a:t>Mahācanapadalar’ın</a:t>
            </a:r>
            <a:r>
              <a:rPr lang="tr-TR" dirty="0"/>
              <a:t> </a:t>
            </a:r>
            <a:r>
              <a:rPr lang="tr-TR" dirty="0">
                <a:hlinkClick r:id="rId3" action="ppaction://hlinkfile"/>
              </a:rPr>
              <a:t>sayısı</a:t>
            </a:r>
            <a:r>
              <a:rPr lang="tr-TR" dirty="0"/>
              <a:t> yirmi altıya çıkartılmıştır. </a:t>
            </a:r>
            <a:r>
              <a:rPr lang="tr-TR" dirty="0" err="1"/>
              <a:t>Pāṇini</a:t>
            </a:r>
            <a:r>
              <a:rPr lang="tr-TR" dirty="0"/>
              <a:t> döneminde ise (MÖ 350) Güney Hindistan’da sayıları 175’i bulan </a:t>
            </a:r>
            <a:r>
              <a:rPr lang="tr-TR" dirty="0" err="1"/>
              <a:t>canapadalardan</a:t>
            </a:r>
            <a:r>
              <a:rPr lang="tr-TR" dirty="0"/>
              <a:t> söz edilmektedir. </a:t>
            </a:r>
            <a:r>
              <a:rPr lang="tr-TR" dirty="0" err="1"/>
              <a:t>Pāli</a:t>
            </a:r>
            <a:r>
              <a:rPr lang="tr-TR" dirty="0"/>
              <a:t> metinlerde, </a:t>
            </a:r>
            <a:r>
              <a:rPr lang="tr-TR" dirty="0" err="1"/>
              <a:t>canapadalar</a:t>
            </a:r>
            <a:r>
              <a:rPr lang="tr-TR" dirty="0"/>
              <a:t>, </a:t>
            </a:r>
            <a:r>
              <a:rPr lang="tr-TR" dirty="0" err="1"/>
              <a:t>grāma</a:t>
            </a:r>
            <a:r>
              <a:rPr lang="tr-TR" dirty="0"/>
              <a:t> (köy), </a:t>
            </a:r>
            <a:r>
              <a:rPr lang="tr-TR" dirty="0" err="1"/>
              <a:t>nigama</a:t>
            </a:r>
            <a:r>
              <a:rPr lang="tr-TR" dirty="0"/>
              <a:t> (kasaba) ve </a:t>
            </a:r>
            <a:r>
              <a:rPr lang="tr-TR" dirty="0" err="1"/>
              <a:t>nāgara</a:t>
            </a:r>
            <a:r>
              <a:rPr lang="tr-TR" dirty="0"/>
              <a:t> (şehir) olmak üzere idari birimlere ayrılmaktadır. Bu sınıflandırma </a:t>
            </a:r>
            <a:r>
              <a:rPr lang="tr-TR" dirty="0" err="1"/>
              <a:t>Kautilya’nın</a:t>
            </a:r>
            <a:r>
              <a:rPr lang="tr-TR" dirty="0"/>
              <a:t> </a:t>
            </a:r>
            <a:r>
              <a:rPr lang="tr-TR" dirty="0" err="1"/>
              <a:t>Arthaşastra’sındaki</a:t>
            </a:r>
            <a:r>
              <a:rPr lang="tr-TR" dirty="0"/>
              <a:t> sınıflandırmaya </a:t>
            </a:r>
            <a:r>
              <a:rPr lang="tr-TR" dirty="0">
                <a:hlinkClick r:id="rId4" action="ppaction://hlinkfile"/>
              </a:rPr>
              <a:t>benzemektedir…</a:t>
            </a:r>
            <a:endParaRPr lang="tr-TR" dirty="0"/>
          </a:p>
          <a:p>
            <a:pPr algn="ctr"/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2785130254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  <p:pic>
        <p:nvPicPr>
          <p:cNvPr id="1026" name="Picture 2" descr="MAHAJANAPADAS ile ilgili gÃ¶rsel sonucu">
            <a:extLst>
              <a:ext uri="{FF2B5EF4-FFF2-40B4-BE49-F238E27FC236}">
                <a16:creationId xmlns:a16="http://schemas.microsoft.com/office/drawing/2014/main" id="{34AE5496-DB44-4DFF-9078-37927C304199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16832"/>
            <a:ext cx="6377136" cy="417646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1572552"/>
      </p:ext>
    </p:extLst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/>
          </a:p>
          <a:p>
            <a:pPr algn="ctr"/>
            <a:r>
              <a:rPr lang="tr-TR" dirty="0"/>
              <a:t>Hindistan siyasi tarihi açısından; Veda sonrası dönemin en belirgin gelişmelerinden biri, </a:t>
            </a:r>
            <a:r>
              <a:rPr lang="tr-TR" dirty="0" err="1"/>
              <a:t>Mahācanapadalar</a:t>
            </a:r>
            <a:r>
              <a:rPr lang="tr-TR" dirty="0"/>
              <a:t> adı verilen yerel Hint krallıkları çağının başlamasıdır. Bu dönem MÖ 7. yüzyılın sonları ile 6. yüzyılın başlarına denk gelir. 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805067520"/>
      </p:ext>
    </p:extLst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/>
          </a:p>
          <a:p>
            <a:pPr algn="ctr"/>
            <a:r>
              <a:rPr lang="tr-TR" dirty="0"/>
              <a:t>MÖ 5. yüzyılda ise en parlak dönemini yaşayan söz konusu krallıklar, hemen hemen MÖ 321 yani </a:t>
            </a:r>
            <a:r>
              <a:rPr lang="tr-TR" dirty="0" err="1"/>
              <a:t>Maurya</a:t>
            </a:r>
            <a:r>
              <a:rPr lang="tr-TR" dirty="0"/>
              <a:t> İmparatorluğunun kuruluşuna değin varlıklarını sürdürmeyi başarmıştır.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52634860"/>
      </p:ext>
    </p:extLst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Sanskrit bir sözcük olan </a:t>
            </a:r>
            <a:r>
              <a:rPr lang="tr-TR" dirty="0" err="1"/>
              <a:t>Mahācanapada</a:t>
            </a:r>
            <a:r>
              <a:rPr lang="tr-TR" dirty="0"/>
              <a:t>, “</a:t>
            </a:r>
            <a:r>
              <a:rPr lang="tr-TR" dirty="0" err="1"/>
              <a:t>mahā</a:t>
            </a:r>
            <a:r>
              <a:rPr lang="tr-TR" dirty="0"/>
              <a:t>: büyük” ve “</a:t>
            </a:r>
            <a:r>
              <a:rPr lang="tr-TR" dirty="0" err="1"/>
              <a:t>canapada</a:t>
            </a:r>
            <a:r>
              <a:rPr lang="tr-TR" dirty="0"/>
              <a:t>: ülke, devlet, imparatorluk,” sözcüklerinin birleşiminden meydana gelmektedir. </a:t>
            </a:r>
            <a:r>
              <a:rPr lang="tr-TR" dirty="0" err="1"/>
              <a:t>Buddhist</a:t>
            </a:r>
            <a:r>
              <a:rPr lang="tr-TR" dirty="0"/>
              <a:t> ve </a:t>
            </a:r>
            <a:r>
              <a:rPr lang="tr-TR" dirty="0" err="1"/>
              <a:t>Cainist</a:t>
            </a:r>
            <a:r>
              <a:rPr lang="tr-TR" dirty="0"/>
              <a:t> metinler vasıtasıyla haklarında bilgi sahibi olduğumuz çok sayıdaki </a:t>
            </a:r>
            <a:r>
              <a:rPr lang="tr-TR" dirty="0" err="1"/>
              <a:t>Mahācanapada’nın</a:t>
            </a:r>
            <a:r>
              <a:rPr lang="tr-TR" dirty="0"/>
              <a:t>, büyük on altı tanesi MÖ 5. yüzyılın ortalarında güçlenerek, Hint alt kıtasındaki tarımsal ve ticari büyümenin kontrolünü ellerine geçirdiği bilinmektedir. 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148929602"/>
      </p:ext>
    </p:extLst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dirty="0"/>
          </a:p>
          <a:p>
            <a:pPr algn="ctr"/>
            <a:r>
              <a:rPr lang="tr-TR" dirty="0"/>
              <a:t>Hint yarımadası nüfusunun büyük bir bölümünü barındıran ve </a:t>
            </a:r>
            <a:r>
              <a:rPr lang="tr-TR" dirty="0" err="1"/>
              <a:t>Ganj</a:t>
            </a:r>
            <a:r>
              <a:rPr lang="tr-TR" dirty="0"/>
              <a:t> Nehri ovalarında varlıklarını sürdüren on altı </a:t>
            </a:r>
            <a:r>
              <a:rPr lang="tr-TR" dirty="0" err="1"/>
              <a:t>Mahācanapada</a:t>
            </a:r>
            <a:r>
              <a:rPr lang="tr-TR" dirty="0"/>
              <a:t> ve başkentleri ise şunlardır: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2655349843"/>
      </p:ext>
    </p:extLst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Kāşi</a:t>
            </a:r>
            <a:r>
              <a:rPr lang="tr-TR" dirty="0"/>
              <a:t> </a:t>
            </a:r>
            <a:r>
              <a:rPr lang="tr-TR" dirty="0" err="1"/>
              <a:t>Vārāṇasi</a:t>
            </a:r>
            <a:r>
              <a:rPr lang="tr-TR" dirty="0"/>
              <a:t>; </a:t>
            </a:r>
            <a:r>
              <a:rPr lang="tr-TR" dirty="0" err="1"/>
              <a:t>Koşala</a:t>
            </a:r>
            <a:r>
              <a:rPr lang="tr-TR" dirty="0"/>
              <a:t>, </a:t>
            </a:r>
            <a:r>
              <a:rPr lang="tr-TR" dirty="0" err="1"/>
              <a:t>Sāvatthi</a:t>
            </a:r>
            <a:r>
              <a:rPr lang="tr-TR" dirty="0"/>
              <a:t>; </a:t>
            </a:r>
            <a:r>
              <a:rPr lang="tr-TR" dirty="0" err="1"/>
              <a:t>Aṅga</a:t>
            </a:r>
            <a:r>
              <a:rPr lang="tr-TR" dirty="0"/>
              <a:t>, </a:t>
            </a:r>
            <a:r>
              <a:rPr lang="tr-TR" dirty="0" err="1"/>
              <a:t>Campā</a:t>
            </a:r>
            <a:r>
              <a:rPr lang="tr-TR" dirty="0"/>
              <a:t>; </a:t>
            </a:r>
            <a:r>
              <a:rPr lang="tr-TR" dirty="0" err="1"/>
              <a:t>Magadha</a:t>
            </a:r>
            <a:r>
              <a:rPr lang="tr-TR" dirty="0"/>
              <a:t>, </a:t>
            </a:r>
            <a:r>
              <a:rPr lang="tr-TR" dirty="0" err="1"/>
              <a:t>Girivraca</a:t>
            </a:r>
            <a:r>
              <a:rPr lang="tr-TR" dirty="0"/>
              <a:t>; </a:t>
            </a:r>
            <a:r>
              <a:rPr lang="tr-TR" dirty="0" err="1"/>
              <a:t>Vacci</a:t>
            </a:r>
            <a:r>
              <a:rPr lang="tr-TR" dirty="0"/>
              <a:t>, </a:t>
            </a:r>
            <a:r>
              <a:rPr lang="tr-TR" dirty="0" err="1"/>
              <a:t>Vaişālī</a:t>
            </a:r>
            <a:r>
              <a:rPr lang="tr-TR" dirty="0"/>
              <a:t>; Malla, </a:t>
            </a:r>
            <a:r>
              <a:rPr lang="tr-TR" dirty="0" err="1"/>
              <a:t>Kuşināra</a:t>
            </a:r>
            <a:r>
              <a:rPr lang="tr-TR" dirty="0"/>
              <a:t> ve </a:t>
            </a:r>
            <a:r>
              <a:rPr lang="tr-TR" dirty="0" err="1"/>
              <a:t>Pāvā</a:t>
            </a:r>
            <a:r>
              <a:rPr lang="tr-TR" dirty="0"/>
              <a:t>; Cedi, </a:t>
            </a:r>
            <a:r>
              <a:rPr lang="tr-TR" dirty="0" err="1"/>
              <a:t>Şuktimatī</a:t>
            </a:r>
            <a:r>
              <a:rPr lang="tr-TR" dirty="0"/>
              <a:t>; Vatsa, </a:t>
            </a:r>
            <a:r>
              <a:rPr lang="tr-TR" dirty="0" err="1"/>
              <a:t>Kauşāmbī</a:t>
            </a:r>
            <a:r>
              <a:rPr lang="tr-TR" dirty="0"/>
              <a:t>; Kuru, </a:t>
            </a:r>
            <a:r>
              <a:rPr lang="tr-TR" dirty="0" err="1"/>
              <a:t>İndraprastha</a:t>
            </a:r>
            <a:r>
              <a:rPr lang="tr-TR" dirty="0"/>
              <a:t> ve </a:t>
            </a:r>
            <a:r>
              <a:rPr lang="tr-TR" dirty="0" err="1"/>
              <a:t>Hastināpura</a:t>
            </a:r>
            <a:r>
              <a:rPr lang="tr-TR" dirty="0"/>
              <a:t>; </a:t>
            </a:r>
            <a:r>
              <a:rPr lang="tr-TR" dirty="0" err="1"/>
              <a:t>Paňçāla</a:t>
            </a:r>
            <a:r>
              <a:rPr lang="tr-TR" dirty="0"/>
              <a:t>, </a:t>
            </a:r>
            <a:r>
              <a:rPr lang="tr-TR" dirty="0" err="1"/>
              <a:t>Ahiççhatra</a:t>
            </a:r>
            <a:r>
              <a:rPr lang="tr-TR" dirty="0"/>
              <a:t> ve </a:t>
            </a:r>
            <a:r>
              <a:rPr lang="tr-TR" dirty="0" err="1"/>
              <a:t>Kāmpilya</a:t>
            </a:r>
            <a:r>
              <a:rPr lang="tr-TR" dirty="0"/>
              <a:t>; </a:t>
            </a:r>
            <a:r>
              <a:rPr lang="tr-TR" dirty="0" err="1"/>
              <a:t>Maççha</a:t>
            </a:r>
            <a:r>
              <a:rPr lang="tr-TR" dirty="0"/>
              <a:t>, </a:t>
            </a:r>
            <a:r>
              <a:rPr lang="tr-TR" dirty="0" err="1"/>
              <a:t>Virāṭnagar</a:t>
            </a:r>
            <a:r>
              <a:rPr lang="tr-TR" dirty="0"/>
              <a:t>; </a:t>
            </a:r>
            <a:r>
              <a:rPr lang="tr-TR" dirty="0" err="1"/>
              <a:t>Şūrasena</a:t>
            </a:r>
            <a:r>
              <a:rPr lang="tr-TR" dirty="0"/>
              <a:t>, </a:t>
            </a:r>
            <a:r>
              <a:rPr lang="tr-TR" dirty="0" err="1"/>
              <a:t>Mathurā</a:t>
            </a:r>
            <a:r>
              <a:rPr lang="tr-TR" dirty="0"/>
              <a:t>; </a:t>
            </a:r>
            <a:r>
              <a:rPr lang="tr-TR" dirty="0" err="1"/>
              <a:t>Assaka</a:t>
            </a:r>
            <a:r>
              <a:rPr lang="tr-TR" dirty="0"/>
              <a:t>, </a:t>
            </a:r>
            <a:r>
              <a:rPr lang="tr-TR" dirty="0" err="1"/>
              <a:t>Godāvari</a:t>
            </a:r>
            <a:r>
              <a:rPr lang="tr-TR" dirty="0"/>
              <a:t>; </a:t>
            </a:r>
            <a:r>
              <a:rPr lang="tr-TR" dirty="0" err="1"/>
              <a:t>Avanti</a:t>
            </a:r>
            <a:r>
              <a:rPr lang="tr-TR" dirty="0"/>
              <a:t>, </a:t>
            </a:r>
            <a:r>
              <a:rPr lang="tr-TR" dirty="0" err="1"/>
              <a:t>Uccain</a:t>
            </a:r>
            <a:r>
              <a:rPr lang="tr-TR" dirty="0"/>
              <a:t>; </a:t>
            </a:r>
            <a:r>
              <a:rPr lang="tr-TR" dirty="0" err="1"/>
              <a:t>Gandhāra</a:t>
            </a:r>
            <a:r>
              <a:rPr lang="tr-TR" dirty="0"/>
              <a:t>, </a:t>
            </a:r>
            <a:r>
              <a:rPr lang="tr-TR" dirty="0" err="1"/>
              <a:t>Takshaşila</a:t>
            </a:r>
            <a:r>
              <a:rPr lang="tr-TR" dirty="0"/>
              <a:t>; </a:t>
            </a:r>
            <a:r>
              <a:rPr lang="tr-TR" dirty="0" err="1"/>
              <a:t>Kamboca</a:t>
            </a:r>
            <a:r>
              <a:rPr lang="tr-TR" dirty="0"/>
              <a:t>, </a:t>
            </a:r>
            <a:r>
              <a:rPr lang="tr-TR" dirty="0" err="1"/>
              <a:t>Rācapura</a:t>
            </a:r>
            <a:r>
              <a:rPr lang="tr-TR" dirty="0"/>
              <a:t>.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2050482212"/>
      </p:ext>
    </p:extLst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Mahācanapadalar’ın</a:t>
            </a:r>
            <a:r>
              <a:rPr lang="tr-TR" dirty="0"/>
              <a:t> büyük bir bölümü Hindistan’ın kuzey ve kuzeybatısına yerleşmişken, </a:t>
            </a:r>
            <a:r>
              <a:rPr lang="tr-TR" dirty="0" err="1"/>
              <a:t>Assakalar</a:t>
            </a:r>
            <a:r>
              <a:rPr lang="tr-TR" dirty="0"/>
              <a:t> hariç </a:t>
            </a:r>
            <a:r>
              <a:rPr lang="tr-TR" dirty="0" err="1"/>
              <a:t>Dekkan</a:t>
            </a:r>
            <a:r>
              <a:rPr lang="tr-TR" dirty="0"/>
              <a:t>, </a:t>
            </a:r>
            <a:r>
              <a:rPr lang="tr-TR" dirty="0" err="1"/>
              <a:t>Sindh</a:t>
            </a:r>
            <a:r>
              <a:rPr lang="tr-TR" dirty="0"/>
              <a:t>, </a:t>
            </a:r>
            <a:r>
              <a:rPr lang="tr-TR" dirty="0" err="1"/>
              <a:t>Bengal</a:t>
            </a:r>
            <a:r>
              <a:rPr lang="tr-TR" dirty="0"/>
              <a:t>, Assam ve </a:t>
            </a:r>
            <a:r>
              <a:rPr lang="tr-TR" dirty="0" err="1"/>
              <a:t>Orissa’da</a:t>
            </a:r>
            <a:r>
              <a:rPr lang="tr-TR" dirty="0"/>
              <a:t> herhangi bir </a:t>
            </a:r>
            <a:r>
              <a:rPr lang="tr-TR" dirty="0" err="1"/>
              <a:t>Mahācanapada</a:t>
            </a:r>
            <a:r>
              <a:rPr lang="tr-TR" dirty="0"/>
              <a:t> yerleşiminden söz edilmemektedir. </a:t>
            </a:r>
            <a:r>
              <a:rPr lang="tr-TR" dirty="0" err="1"/>
              <a:t>Pāli</a:t>
            </a:r>
            <a:r>
              <a:rPr lang="tr-TR" dirty="0"/>
              <a:t>  metinlerde, özellikle </a:t>
            </a:r>
            <a:r>
              <a:rPr lang="tr-TR" dirty="0" err="1"/>
              <a:t>Koşala</a:t>
            </a:r>
            <a:r>
              <a:rPr lang="tr-TR" dirty="0"/>
              <a:t>, başkenti </a:t>
            </a:r>
            <a:r>
              <a:rPr lang="tr-TR" dirty="0" err="1"/>
              <a:t>Sāvatthi</a:t>
            </a:r>
            <a:r>
              <a:rPr lang="tr-TR" dirty="0"/>
              <a:t> ve kral </a:t>
            </a:r>
            <a:r>
              <a:rPr lang="tr-TR" dirty="0" err="1"/>
              <a:t>Pasenadi’den</a:t>
            </a:r>
            <a:r>
              <a:rPr lang="tr-TR" dirty="0"/>
              <a:t> bahsedilmektedir. 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902220571"/>
      </p:ext>
    </p:extLst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Daha sonraki döneme ait olduğu düşünülen </a:t>
            </a:r>
            <a:r>
              <a:rPr lang="tr-TR" dirty="0" err="1"/>
              <a:t>Canist</a:t>
            </a:r>
            <a:r>
              <a:rPr lang="tr-TR" dirty="0"/>
              <a:t> metinlerde bahsi geçen </a:t>
            </a:r>
            <a:r>
              <a:rPr lang="tr-TR" dirty="0" err="1"/>
              <a:t>Mahācanapadalar</a:t>
            </a:r>
            <a:r>
              <a:rPr lang="tr-TR" dirty="0"/>
              <a:t> listesi ise farklılık göstermektedir. Bu metinlerde Kuru, </a:t>
            </a:r>
            <a:r>
              <a:rPr lang="tr-TR" dirty="0" err="1"/>
              <a:t>Pançāla</a:t>
            </a:r>
            <a:r>
              <a:rPr lang="tr-TR" dirty="0"/>
              <a:t>, </a:t>
            </a:r>
            <a:r>
              <a:rPr lang="tr-TR" dirty="0" err="1"/>
              <a:t>Şūrasena</a:t>
            </a:r>
            <a:r>
              <a:rPr lang="tr-TR" dirty="0"/>
              <a:t>, </a:t>
            </a:r>
            <a:r>
              <a:rPr lang="tr-TR" dirty="0" err="1"/>
              <a:t>Gandhāra</a:t>
            </a:r>
            <a:r>
              <a:rPr lang="tr-TR" dirty="0"/>
              <a:t> ve </a:t>
            </a:r>
            <a:r>
              <a:rPr lang="tr-TR" dirty="0" err="1"/>
              <a:t>Kamboca</a:t>
            </a:r>
            <a:r>
              <a:rPr lang="tr-TR" dirty="0"/>
              <a:t> gibi </a:t>
            </a:r>
            <a:r>
              <a:rPr lang="tr-TR" dirty="0" err="1"/>
              <a:t>Mahācanapadalar</a:t>
            </a:r>
            <a:r>
              <a:rPr lang="tr-TR" dirty="0"/>
              <a:t>, listenin dışında bırakılmış ve </a:t>
            </a:r>
            <a:r>
              <a:rPr lang="tr-TR" dirty="0" err="1"/>
              <a:t>Vanga</a:t>
            </a:r>
            <a:r>
              <a:rPr lang="tr-TR" dirty="0"/>
              <a:t>, </a:t>
            </a:r>
            <a:r>
              <a:rPr lang="tr-TR" dirty="0" err="1"/>
              <a:t>Ladha</a:t>
            </a:r>
            <a:r>
              <a:rPr lang="tr-TR" dirty="0"/>
              <a:t>, </a:t>
            </a:r>
            <a:r>
              <a:rPr lang="tr-TR" dirty="0" err="1"/>
              <a:t>Aççha</a:t>
            </a:r>
            <a:r>
              <a:rPr lang="tr-TR" dirty="0"/>
              <a:t>, </a:t>
            </a:r>
            <a:r>
              <a:rPr lang="tr-TR" dirty="0" err="1"/>
              <a:t>Avaha</a:t>
            </a:r>
            <a:r>
              <a:rPr lang="tr-TR" dirty="0"/>
              <a:t>, </a:t>
            </a:r>
            <a:r>
              <a:rPr lang="tr-TR" dirty="0" err="1"/>
              <a:t>Padha</a:t>
            </a:r>
            <a:r>
              <a:rPr lang="tr-TR" dirty="0"/>
              <a:t> gibi yeni isimler eklenmiştir. 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334942815"/>
      </p:ext>
    </p:extLst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1251</TotalTime>
  <Words>479</Words>
  <Application>Microsoft Office PowerPoint</Application>
  <PresentationFormat>Ekran Gösterisi (4:3)</PresentationFormat>
  <Paragraphs>37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203 Eskiçağ Hint tarihi  9. hafta  MAHĀCANAPADALAR DÖNEMİ        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115</cp:revision>
  <dcterms:created xsi:type="dcterms:W3CDTF">2014-11-21T09:52:05Z</dcterms:created>
  <dcterms:modified xsi:type="dcterms:W3CDTF">2020-02-26T17:22:44Z</dcterms:modified>
</cp:coreProperties>
</file>