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CE2-2100-4BB9-AAA2-4A88BF6A185C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E8A0D-4654-4A68-9EFA-6ED08361E4F3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4187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CE2-2100-4BB9-AAA2-4A88BF6A185C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E8A0D-4654-4A68-9EFA-6ED08361E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7926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CE2-2100-4BB9-AAA2-4A88BF6A185C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E8A0D-4654-4A68-9EFA-6ED08361E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2637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CE2-2100-4BB9-AAA2-4A88BF6A185C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E8A0D-4654-4A68-9EFA-6ED08361E4F3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880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CE2-2100-4BB9-AAA2-4A88BF6A185C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E8A0D-4654-4A68-9EFA-6ED08361E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9931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CE2-2100-4BB9-AAA2-4A88BF6A185C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E8A0D-4654-4A68-9EFA-6ED08361E4F3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66665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CE2-2100-4BB9-AAA2-4A88BF6A185C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E8A0D-4654-4A68-9EFA-6ED08361E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78353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CE2-2100-4BB9-AAA2-4A88BF6A185C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E8A0D-4654-4A68-9EFA-6ED08361E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2704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CE2-2100-4BB9-AAA2-4A88BF6A185C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E8A0D-4654-4A68-9EFA-6ED08361E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7129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CE2-2100-4BB9-AAA2-4A88BF6A185C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E8A0D-4654-4A68-9EFA-6ED08361E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0600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CE2-2100-4BB9-AAA2-4A88BF6A185C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E8A0D-4654-4A68-9EFA-6ED08361E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515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CE2-2100-4BB9-AAA2-4A88BF6A185C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E8A0D-4654-4A68-9EFA-6ED08361E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43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CE2-2100-4BB9-AAA2-4A88BF6A185C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E8A0D-4654-4A68-9EFA-6ED08361E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4090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CE2-2100-4BB9-AAA2-4A88BF6A185C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E8A0D-4654-4A68-9EFA-6ED08361E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4083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CE2-2100-4BB9-AAA2-4A88BF6A185C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E8A0D-4654-4A68-9EFA-6ED08361E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0591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CE2-2100-4BB9-AAA2-4A88BF6A185C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E8A0D-4654-4A68-9EFA-6ED08361E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8776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DCE2-2100-4BB9-AAA2-4A88BF6A185C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E8A0D-4654-4A68-9EFA-6ED08361E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756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2ECDCE2-2100-4BB9-AAA2-4A88BF6A185C}" type="datetimeFigureOut">
              <a:rPr lang="tr-TR" smtClean="0"/>
              <a:t>15.04.2019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9CE8A0D-4654-4A68-9EFA-6ED08361E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75597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773237"/>
          </a:xfrm>
        </p:spPr>
        <p:txBody>
          <a:bodyPr/>
          <a:lstStyle/>
          <a:p>
            <a:r>
              <a:rPr lang="tr-TR" dirty="0" smtClean="0"/>
              <a:t>Giriş ve Dersin Tanıtımı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713018"/>
            <a:ext cx="9144000" cy="1544782"/>
          </a:xfrm>
        </p:spPr>
        <p:txBody>
          <a:bodyPr>
            <a:normAutofit fontScale="92500" lnSpcReduction="10000"/>
          </a:bodyPr>
          <a:lstStyle/>
          <a:p>
            <a:r>
              <a:rPr lang="tr-TR" sz="4800" dirty="0"/>
              <a:t>Kutsal Kitaplarda Barış </a:t>
            </a:r>
            <a:r>
              <a:rPr lang="tr-TR" sz="4800" dirty="0" smtClean="0"/>
              <a:t>Eğitimi</a:t>
            </a:r>
          </a:p>
          <a:p>
            <a:r>
              <a:rPr lang="tr-TR" sz="4800" dirty="0" smtClean="0"/>
              <a:t>Dr. Şahin KIZILABDULLAH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4171117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 Başlıkları: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sz="3600" dirty="0" smtClean="0"/>
          </a:p>
          <a:p>
            <a:r>
              <a:rPr lang="tr-TR" sz="3600" dirty="0" err="1" smtClean="0"/>
              <a:t>Tevratta</a:t>
            </a:r>
            <a:r>
              <a:rPr lang="tr-TR" sz="3600" dirty="0" smtClean="0"/>
              <a:t> </a:t>
            </a:r>
            <a:r>
              <a:rPr lang="tr-TR" sz="3600" dirty="0"/>
              <a:t>ve Yahudilikte </a:t>
            </a:r>
            <a:r>
              <a:rPr lang="tr-TR" sz="3600" dirty="0" smtClean="0"/>
              <a:t>Barış</a:t>
            </a:r>
          </a:p>
          <a:p>
            <a:pPr lvl="1"/>
            <a:r>
              <a:rPr lang="tr-TR" sz="3600" dirty="0" err="1"/>
              <a:t>Tevratta</a:t>
            </a:r>
            <a:r>
              <a:rPr lang="tr-TR" sz="3600" dirty="0"/>
              <a:t> Bireysel Barış</a:t>
            </a:r>
          </a:p>
          <a:p>
            <a:pPr lvl="1"/>
            <a:r>
              <a:rPr lang="tr-TR" sz="3600" dirty="0" err="1"/>
              <a:t>Tevratta</a:t>
            </a:r>
            <a:r>
              <a:rPr lang="tr-TR" sz="3600" dirty="0"/>
              <a:t> Aile İçi Barış</a:t>
            </a:r>
          </a:p>
          <a:p>
            <a:pPr lvl="1"/>
            <a:r>
              <a:rPr lang="tr-TR" sz="3600" dirty="0" err="1"/>
              <a:t>Tevratta</a:t>
            </a:r>
            <a:r>
              <a:rPr lang="tr-TR" sz="3600" dirty="0"/>
              <a:t> Toplumsal Barış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9741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 Başlıkları: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sz="3600" dirty="0" smtClean="0"/>
          </a:p>
          <a:p>
            <a:r>
              <a:rPr lang="tr-TR" sz="3600" dirty="0" err="1" smtClean="0"/>
              <a:t>İncilde</a:t>
            </a:r>
            <a:r>
              <a:rPr lang="tr-TR" sz="3600" dirty="0" smtClean="0"/>
              <a:t> </a:t>
            </a:r>
            <a:r>
              <a:rPr lang="tr-TR" sz="3600" dirty="0"/>
              <a:t>ve Hıristiyanlıkta </a:t>
            </a:r>
            <a:r>
              <a:rPr lang="tr-TR" sz="3600" dirty="0" smtClean="0"/>
              <a:t>Barış</a:t>
            </a:r>
          </a:p>
          <a:p>
            <a:pPr lvl="1"/>
            <a:r>
              <a:rPr lang="tr-TR" sz="3600" dirty="0" err="1"/>
              <a:t>İncilde</a:t>
            </a:r>
            <a:r>
              <a:rPr lang="tr-TR" sz="3600" dirty="0"/>
              <a:t> Bireysel Barış</a:t>
            </a:r>
          </a:p>
          <a:p>
            <a:pPr lvl="1"/>
            <a:r>
              <a:rPr lang="tr-TR" sz="3600" dirty="0"/>
              <a:t>İncillerde Aile içi Barış</a:t>
            </a:r>
          </a:p>
          <a:p>
            <a:pPr lvl="1"/>
            <a:r>
              <a:rPr lang="tr-TR" sz="3600" dirty="0"/>
              <a:t>İncillerde Toplumsal Barış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0958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 Başlıkları: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3600" dirty="0" smtClean="0"/>
              <a:t>Kuranda </a:t>
            </a:r>
            <a:r>
              <a:rPr lang="tr-TR" sz="3600" dirty="0"/>
              <a:t>ve </a:t>
            </a:r>
            <a:r>
              <a:rPr lang="tr-TR" sz="3600" dirty="0" smtClean="0"/>
              <a:t>İslam’da Barış</a:t>
            </a:r>
          </a:p>
          <a:p>
            <a:pPr lvl="1"/>
            <a:r>
              <a:rPr lang="tr-TR" sz="3600" dirty="0"/>
              <a:t>Kuranda Bireysel Barış</a:t>
            </a:r>
          </a:p>
          <a:p>
            <a:pPr lvl="1"/>
            <a:r>
              <a:rPr lang="tr-TR" sz="3600" dirty="0"/>
              <a:t>Kuranda Aile İçi Barış</a:t>
            </a:r>
          </a:p>
          <a:p>
            <a:pPr lvl="1"/>
            <a:r>
              <a:rPr lang="tr-TR" sz="3600" dirty="0"/>
              <a:t>Kuranda Toplumsal Barış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1259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Değerlendirme: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3600" dirty="0" smtClean="0"/>
              <a:t>İki Sınav Gerçekleştirilecektir.</a:t>
            </a:r>
          </a:p>
          <a:p>
            <a:pPr lvl="1"/>
            <a:r>
              <a:rPr lang="tr-TR" sz="3600" dirty="0" smtClean="0"/>
              <a:t>Vize Sınavı 8. Haftada</a:t>
            </a:r>
          </a:p>
          <a:p>
            <a:pPr lvl="1"/>
            <a:r>
              <a:rPr lang="tr-TR" sz="3600" dirty="0" smtClean="0"/>
              <a:t>Final Sınavı Yarıyıl sonunda</a:t>
            </a:r>
          </a:p>
          <a:p>
            <a:r>
              <a:rPr lang="tr-TR" sz="3600" dirty="0" smtClean="0"/>
              <a:t>Ödev Hazırlanacaktır.</a:t>
            </a:r>
          </a:p>
          <a:p>
            <a:pPr lvl="1"/>
            <a:r>
              <a:rPr lang="tr-TR" sz="3600" dirty="0" smtClean="0"/>
              <a:t>Kutsal Kitaplardan birinin bir bölümündeki barış ile ilgili kısımlar ve ders ortamına aktarılması hakkında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44822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Şahin </a:t>
            </a:r>
            <a:r>
              <a:rPr lang="tr-TR" dirty="0" err="1"/>
              <a:t>Kızılabdullah</a:t>
            </a:r>
            <a:r>
              <a:rPr lang="tr-TR" dirty="0"/>
              <a:t>, Dinlerde Barışın Teolojik Temelleri (Yahudilik, Hıristiyanlık ve İslam), Dini Araştırmalar Dergisi, 2018, C 21, Sayı </a:t>
            </a:r>
            <a:r>
              <a:rPr lang="tr-TR" dirty="0" smtClean="0"/>
              <a:t>53</a:t>
            </a:r>
          </a:p>
          <a:p>
            <a:r>
              <a:rPr lang="tr-TR" dirty="0"/>
              <a:t>Şahin </a:t>
            </a:r>
            <a:r>
              <a:rPr lang="tr-TR" dirty="0" err="1"/>
              <a:t>Kızılabdullah</a:t>
            </a:r>
            <a:r>
              <a:rPr lang="tr-TR" dirty="0"/>
              <a:t>, Dinlerin Bireysel, Aile İçi ve Toplumsal Barışa Katkısı(Yahudilik, Hıristiyanlık ve İslam</a:t>
            </a:r>
            <a:r>
              <a:rPr lang="tr-TR" dirty="0" smtClean="0"/>
              <a:t>), Doktora Tezi, AÜ SBE, 2016.</a:t>
            </a:r>
          </a:p>
          <a:p>
            <a:r>
              <a:rPr lang="tr-TR" dirty="0" smtClean="0"/>
              <a:t>Hüseyin Yılmaz, Din Eğitimi ve Sosyal Barış, İnsan Yayınları.</a:t>
            </a:r>
          </a:p>
          <a:p>
            <a:r>
              <a:rPr lang="tr-TR" dirty="0" smtClean="0"/>
              <a:t>Kadir Albayrak, Semavi Dinlerde Barış ve Şiddet İkilemi, Sarkaç Yayınları.</a:t>
            </a:r>
          </a:p>
          <a:p>
            <a:r>
              <a:rPr lang="tr-TR" dirty="0" smtClean="0"/>
              <a:t>Özgür Aktaş-Mustafa Safran, Evrensel Bir Değer Olarak Barış ve Barış Eğitiminin Tarihçesi, Türkiye Sosyal </a:t>
            </a:r>
            <a:r>
              <a:rPr lang="tr-TR" smtClean="0"/>
              <a:t>Araştırmalar Dergisi.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936596646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</TotalTime>
  <Words>191</Words>
  <Application>Microsoft Office PowerPoint</Application>
  <PresentationFormat>Geniş ekran</PresentationFormat>
  <Paragraphs>33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Dilim</vt:lpstr>
      <vt:lpstr>Giriş ve Dersin Tanıtımı</vt:lpstr>
      <vt:lpstr>Konu Başlıkları:</vt:lpstr>
      <vt:lpstr>Konu Başlıkları:</vt:lpstr>
      <vt:lpstr>Konu Başlıkları:</vt:lpstr>
      <vt:lpstr>Değerlendirme:</vt:lpstr>
      <vt:lpstr>Kaynakça: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Giriş ve Dersin Tanıtımı</dc:title>
  <dc:creator>şahin</dc:creator>
  <cp:lastModifiedBy>şahin</cp:lastModifiedBy>
  <cp:revision>3</cp:revision>
  <dcterms:created xsi:type="dcterms:W3CDTF">2019-04-13T15:38:21Z</dcterms:created>
  <dcterms:modified xsi:type="dcterms:W3CDTF">2019-04-15T08:39:01Z</dcterms:modified>
</cp:coreProperties>
</file>