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41" d="100"/>
          <a:sy n="41" d="100"/>
        </p:scale>
        <p:origin x="48"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1ED9ED-2DF5-4C05-A3E2-327934BE58F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76910937-B595-422A-9CBF-046493AB2A1E}">
      <dgm:prSet phldrT="[Metin]"/>
      <dgm:spPr/>
      <dgm:t>
        <a:bodyPr/>
        <a:lstStyle/>
        <a:p>
          <a:r>
            <a:rPr lang="tr-TR" dirty="0" smtClean="0"/>
            <a:t>DEĞERLENDİRME</a:t>
          </a:r>
          <a:endParaRPr lang="tr-TR" dirty="0"/>
        </a:p>
      </dgm:t>
    </dgm:pt>
    <dgm:pt modelId="{CABED76A-4AC8-4F5F-A680-997EEB987D5B}" type="parTrans" cxnId="{FED0DABD-F32B-4EBD-823C-89C06EA5299B}">
      <dgm:prSet/>
      <dgm:spPr/>
      <dgm:t>
        <a:bodyPr/>
        <a:lstStyle/>
        <a:p>
          <a:endParaRPr lang="tr-TR"/>
        </a:p>
      </dgm:t>
    </dgm:pt>
    <dgm:pt modelId="{1D6E3D4E-310C-4CCE-80DC-599AAD8411A7}" type="sibTrans" cxnId="{FED0DABD-F32B-4EBD-823C-89C06EA5299B}">
      <dgm:prSet/>
      <dgm:spPr/>
      <dgm:t>
        <a:bodyPr/>
        <a:lstStyle/>
        <a:p>
          <a:endParaRPr lang="tr-TR"/>
        </a:p>
      </dgm:t>
    </dgm:pt>
    <dgm:pt modelId="{D1201612-45B0-48EA-BF17-E9AD3B1D4E2E}">
      <dgm:prSet phldrT="[Metin]" custT="1"/>
      <dgm:spPr/>
      <dgm:t>
        <a:bodyPr/>
        <a:lstStyle/>
        <a:p>
          <a:pPr algn="ctr"/>
          <a:r>
            <a:rPr lang="tr-TR" sz="3600" dirty="0" smtClean="0"/>
            <a:t>Öğretim Öncesi</a:t>
          </a:r>
        </a:p>
        <a:p>
          <a:pPr algn="just"/>
          <a:r>
            <a:rPr lang="tr-TR" sz="2400" dirty="0" smtClean="0"/>
            <a:t>Kaba Değ.</a:t>
          </a:r>
        </a:p>
        <a:p>
          <a:pPr algn="just"/>
          <a:r>
            <a:rPr lang="tr-TR" sz="2400" dirty="0" smtClean="0"/>
            <a:t>Ayrıntılı Değ.</a:t>
          </a:r>
          <a:endParaRPr lang="tr-TR" sz="2400" dirty="0"/>
        </a:p>
      </dgm:t>
    </dgm:pt>
    <dgm:pt modelId="{1FC22ABC-79A8-4F09-A287-84DAA429360A}" type="parTrans" cxnId="{7AA0917E-B718-497A-9619-440964CFE04D}">
      <dgm:prSet/>
      <dgm:spPr/>
      <dgm:t>
        <a:bodyPr/>
        <a:lstStyle/>
        <a:p>
          <a:endParaRPr lang="tr-TR"/>
        </a:p>
      </dgm:t>
    </dgm:pt>
    <dgm:pt modelId="{D0DBD6BF-C58C-4EE0-870E-20097953315B}" type="sibTrans" cxnId="{7AA0917E-B718-497A-9619-440964CFE04D}">
      <dgm:prSet/>
      <dgm:spPr/>
      <dgm:t>
        <a:bodyPr/>
        <a:lstStyle/>
        <a:p>
          <a:endParaRPr lang="tr-TR"/>
        </a:p>
      </dgm:t>
    </dgm:pt>
    <dgm:pt modelId="{FDC98574-546E-48F9-B0BB-EA337F56956C}">
      <dgm:prSet phldrT="[Metin]" custT="1"/>
      <dgm:spPr/>
      <dgm:t>
        <a:bodyPr/>
        <a:lstStyle/>
        <a:p>
          <a:pPr algn="ctr"/>
          <a:endParaRPr lang="tr-TR" sz="5800" dirty="0" smtClean="0"/>
        </a:p>
        <a:p>
          <a:pPr algn="ctr"/>
          <a:r>
            <a:rPr lang="tr-TR" sz="3600" dirty="0" smtClean="0"/>
            <a:t>Öğretim Süreci</a:t>
          </a:r>
        </a:p>
        <a:p>
          <a:pPr algn="just"/>
          <a:r>
            <a:rPr lang="tr-TR" sz="2400" dirty="0" smtClean="0"/>
            <a:t>* Günlük Planın uygulanmasından önce</a:t>
          </a:r>
        </a:p>
        <a:p>
          <a:pPr algn="just"/>
          <a:r>
            <a:rPr lang="tr-TR" sz="2400" dirty="0" smtClean="0"/>
            <a:t>* Günlük öğretim sonrası</a:t>
          </a:r>
        </a:p>
        <a:p>
          <a:pPr algn="just"/>
          <a:endParaRPr lang="tr-TR" sz="2000" dirty="0"/>
        </a:p>
      </dgm:t>
    </dgm:pt>
    <dgm:pt modelId="{EA4C8767-50E3-46F9-A4C3-F4678A0B15D7}" type="parTrans" cxnId="{B574F904-E059-4ADB-B9A9-574E729022D5}">
      <dgm:prSet/>
      <dgm:spPr/>
      <dgm:t>
        <a:bodyPr/>
        <a:lstStyle/>
        <a:p>
          <a:endParaRPr lang="tr-TR"/>
        </a:p>
      </dgm:t>
    </dgm:pt>
    <dgm:pt modelId="{539E8A34-771F-4097-9F62-C988FECEA0CE}" type="sibTrans" cxnId="{B574F904-E059-4ADB-B9A9-574E729022D5}">
      <dgm:prSet/>
      <dgm:spPr/>
      <dgm:t>
        <a:bodyPr/>
        <a:lstStyle/>
        <a:p>
          <a:endParaRPr lang="tr-TR"/>
        </a:p>
      </dgm:t>
    </dgm:pt>
    <dgm:pt modelId="{D8506641-4E54-4980-9597-FEA2896772E9}">
      <dgm:prSet phldrT="[Metin]"/>
      <dgm:spPr/>
      <dgm:t>
        <a:bodyPr/>
        <a:lstStyle/>
        <a:p>
          <a:r>
            <a:rPr lang="tr-TR" dirty="0" smtClean="0"/>
            <a:t>BEP</a:t>
          </a:r>
          <a:endParaRPr lang="tr-TR" dirty="0"/>
        </a:p>
      </dgm:t>
    </dgm:pt>
    <dgm:pt modelId="{59E6FD10-1CBC-41E1-BBDB-B7DD5AF159A2}" type="parTrans" cxnId="{FBF3F5FD-E392-4892-8F48-6721085DD9E0}">
      <dgm:prSet/>
      <dgm:spPr/>
      <dgm:t>
        <a:bodyPr/>
        <a:lstStyle/>
        <a:p>
          <a:endParaRPr lang="tr-TR"/>
        </a:p>
      </dgm:t>
    </dgm:pt>
    <dgm:pt modelId="{FF2811C4-F9F0-4DFD-BC61-ED86E9E01F28}" type="sibTrans" cxnId="{FBF3F5FD-E392-4892-8F48-6721085DD9E0}">
      <dgm:prSet/>
      <dgm:spPr/>
      <dgm:t>
        <a:bodyPr/>
        <a:lstStyle/>
        <a:p>
          <a:endParaRPr lang="tr-TR"/>
        </a:p>
      </dgm:t>
    </dgm:pt>
    <dgm:pt modelId="{7466044F-2101-4529-9596-8F025C153B31}" type="pres">
      <dgm:prSet presAssocID="{981ED9ED-2DF5-4C05-A3E2-327934BE58F3}" presName="composite" presStyleCnt="0">
        <dgm:presLayoutVars>
          <dgm:chMax val="1"/>
          <dgm:dir/>
          <dgm:resizeHandles val="exact"/>
        </dgm:presLayoutVars>
      </dgm:prSet>
      <dgm:spPr/>
    </dgm:pt>
    <dgm:pt modelId="{C48E24B0-0905-462C-B7F8-6605000AC053}" type="pres">
      <dgm:prSet presAssocID="{76910937-B595-422A-9CBF-046493AB2A1E}" presName="roof" presStyleLbl="dkBgShp" presStyleIdx="0" presStyleCnt="2"/>
      <dgm:spPr/>
    </dgm:pt>
    <dgm:pt modelId="{523C0C21-A039-4B18-A709-0D4493500F87}" type="pres">
      <dgm:prSet presAssocID="{76910937-B595-422A-9CBF-046493AB2A1E}" presName="pillars" presStyleCnt="0"/>
      <dgm:spPr/>
    </dgm:pt>
    <dgm:pt modelId="{74980876-71E0-4AB1-B998-5898AFAA0C89}" type="pres">
      <dgm:prSet presAssocID="{76910937-B595-422A-9CBF-046493AB2A1E}" presName="pillar1" presStyleLbl="node1" presStyleIdx="0" presStyleCnt="3">
        <dgm:presLayoutVars>
          <dgm:bulletEnabled val="1"/>
        </dgm:presLayoutVars>
      </dgm:prSet>
      <dgm:spPr/>
      <dgm:t>
        <a:bodyPr/>
        <a:lstStyle/>
        <a:p>
          <a:endParaRPr lang="tr-TR"/>
        </a:p>
      </dgm:t>
    </dgm:pt>
    <dgm:pt modelId="{5B1B141A-7256-4869-B31E-B38A83A00A39}" type="pres">
      <dgm:prSet presAssocID="{FDC98574-546E-48F9-B0BB-EA337F56956C}" presName="pillarX" presStyleLbl="node1" presStyleIdx="1" presStyleCnt="3">
        <dgm:presLayoutVars>
          <dgm:bulletEnabled val="1"/>
        </dgm:presLayoutVars>
      </dgm:prSet>
      <dgm:spPr/>
      <dgm:t>
        <a:bodyPr/>
        <a:lstStyle/>
        <a:p>
          <a:endParaRPr lang="tr-TR"/>
        </a:p>
      </dgm:t>
    </dgm:pt>
    <dgm:pt modelId="{7A72B518-9286-4143-A361-88A90631B121}" type="pres">
      <dgm:prSet presAssocID="{D8506641-4E54-4980-9597-FEA2896772E9}" presName="pillarX" presStyleLbl="node1" presStyleIdx="2" presStyleCnt="3">
        <dgm:presLayoutVars>
          <dgm:bulletEnabled val="1"/>
        </dgm:presLayoutVars>
      </dgm:prSet>
      <dgm:spPr/>
    </dgm:pt>
    <dgm:pt modelId="{350113C3-D1AD-440F-A32F-22D44576563B}" type="pres">
      <dgm:prSet presAssocID="{76910937-B595-422A-9CBF-046493AB2A1E}" presName="base" presStyleLbl="dkBgShp" presStyleIdx="1" presStyleCnt="2"/>
      <dgm:spPr/>
    </dgm:pt>
  </dgm:ptLst>
  <dgm:cxnLst>
    <dgm:cxn modelId="{B574F904-E059-4ADB-B9A9-574E729022D5}" srcId="{76910937-B595-422A-9CBF-046493AB2A1E}" destId="{FDC98574-546E-48F9-B0BB-EA337F56956C}" srcOrd="1" destOrd="0" parTransId="{EA4C8767-50E3-46F9-A4C3-F4678A0B15D7}" sibTransId="{539E8A34-771F-4097-9F62-C988FECEA0CE}"/>
    <dgm:cxn modelId="{FBF3F5FD-E392-4892-8F48-6721085DD9E0}" srcId="{76910937-B595-422A-9CBF-046493AB2A1E}" destId="{D8506641-4E54-4980-9597-FEA2896772E9}" srcOrd="2" destOrd="0" parTransId="{59E6FD10-1CBC-41E1-BBDB-B7DD5AF159A2}" sibTransId="{FF2811C4-F9F0-4DFD-BC61-ED86E9E01F28}"/>
    <dgm:cxn modelId="{A22E1A0B-D151-4BA6-8741-1EF0B798F67C}" type="presOf" srcId="{76910937-B595-422A-9CBF-046493AB2A1E}" destId="{C48E24B0-0905-462C-B7F8-6605000AC053}" srcOrd="0" destOrd="0" presId="urn:microsoft.com/office/officeart/2005/8/layout/hList3"/>
    <dgm:cxn modelId="{F10F6D75-8914-4D97-A72F-2CFB5B646D8C}" type="presOf" srcId="{D8506641-4E54-4980-9597-FEA2896772E9}" destId="{7A72B518-9286-4143-A361-88A90631B121}" srcOrd="0" destOrd="0" presId="urn:microsoft.com/office/officeart/2005/8/layout/hList3"/>
    <dgm:cxn modelId="{7AA0917E-B718-497A-9619-440964CFE04D}" srcId="{76910937-B595-422A-9CBF-046493AB2A1E}" destId="{D1201612-45B0-48EA-BF17-E9AD3B1D4E2E}" srcOrd="0" destOrd="0" parTransId="{1FC22ABC-79A8-4F09-A287-84DAA429360A}" sibTransId="{D0DBD6BF-C58C-4EE0-870E-20097953315B}"/>
    <dgm:cxn modelId="{FED0DABD-F32B-4EBD-823C-89C06EA5299B}" srcId="{981ED9ED-2DF5-4C05-A3E2-327934BE58F3}" destId="{76910937-B595-422A-9CBF-046493AB2A1E}" srcOrd="0" destOrd="0" parTransId="{CABED76A-4AC8-4F5F-A680-997EEB987D5B}" sibTransId="{1D6E3D4E-310C-4CCE-80DC-599AAD8411A7}"/>
    <dgm:cxn modelId="{DD63AAB2-4946-406C-AF2D-7D6AD1A31682}" type="presOf" srcId="{D1201612-45B0-48EA-BF17-E9AD3B1D4E2E}" destId="{74980876-71E0-4AB1-B998-5898AFAA0C89}" srcOrd="0" destOrd="0" presId="urn:microsoft.com/office/officeart/2005/8/layout/hList3"/>
    <dgm:cxn modelId="{0CA209B7-E2E6-4643-957B-3EC3992194DA}" type="presOf" srcId="{FDC98574-546E-48F9-B0BB-EA337F56956C}" destId="{5B1B141A-7256-4869-B31E-B38A83A00A39}" srcOrd="0" destOrd="0" presId="urn:microsoft.com/office/officeart/2005/8/layout/hList3"/>
    <dgm:cxn modelId="{705EA58D-3859-4166-B37E-4E81C7F66D21}" type="presOf" srcId="{981ED9ED-2DF5-4C05-A3E2-327934BE58F3}" destId="{7466044F-2101-4529-9596-8F025C153B31}" srcOrd="0" destOrd="0" presId="urn:microsoft.com/office/officeart/2005/8/layout/hList3"/>
    <dgm:cxn modelId="{6E0AE354-0B54-411B-8570-6DB538D40526}" type="presParOf" srcId="{7466044F-2101-4529-9596-8F025C153B31}" destId="{C48E24B0-0905-462C-B7F8-6605000AC053}" srcOrd="0" destOrd="0" presId="urn:microsoft.com/office/officeart/2005/8/layout/hList3"/>
    <dgm:cxn modelId="{490697D7-8B58-44BB-A681-9B2B18705428}" type="presParOf" srcId="{7466044F-2101-4529-9596-8F025C153B31}" destId="{523C0C21-A039-4B18-A709-0D4493500F87}" srcOrd="1" destOrd="0" presId="urn:microsoft.com/office/officeart/2005/8/layout/hList3"/>
    <dgm:cxn modelId="{793A4D67-7082-4D9B-B506-D52CC93947B2}" type="presParOf" srcId="{523C0C21-A039-4B18-A709-0D4493500F87}" destId="{74980876-71E0-4AB1-B998-5898AFAA0C89}" srcOrd="0" destOrd="0" presId="urn:microsoft.com/office/officeart/2005/8/layout/hList3"/>
    <dgm:cxn modelId="{B89418E6-65D7-4F99-8EAE-0171F1274E94}" type="presParOf" srcId="{523C0C21-A039-4B18-A709-0D4493500F87}" destId="{5B1B141A-7256-4869-B31E-B38A83A00A39}" srcOrd="1" destOrd="0" presId="urn:microsoft.com/office/officeart/2005/8/layout/hList3"/>
    <dgm:cxn modelId="{E2DB2980-4F5A-48D2-B159-9B7D402A7727}" type="presParOf" srcId="{523C0C21-A039-4B18-A709-0D4493500F87}" destId="{7A72B518-9286-4143-A361-88A90631B121}" srcOrd="2" destOrd="0" presId="urn:microsoft.com/office/officeart/2005/8/layout/hList3"/>
    <dgm:cxn modelId="{7880A33F-14CA-46AB-8FD4-C5308613DAD4}" type="presParOf" srcId="{7466044F-2101-4529-9596-8F025C153B31}" destId="{350113C3-D1AD-440F-A32F-22D44576563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867145-28C6-457D-A670-B37F805712E3}" type="doc">
      <dgm:prSet loTypeId="urn:microsoft.com/office/officeart/2005/8/layout/vList3" loCatId="list" qsTypeId="urn:microsoft.com/office/officeart/2005/8/quickstyle/simple1" qsCatId="simple" csTypeId="urn:microsoft.com/office/officeart/2005/8/colors/accent1_2" csCatId="accent1" phldr="1"/>
      <dgm:spPr/>
    </dgm:pt>
    <dgm:pt modelId="{7030C21B-41B5-4F22-8576-2255FA9D65A8}">
      <dgm:prSet phldrT="[Metin]"/>
      <dgm:spPr/>
      <dgm:t>
        <a:bodyPr/>
        <a:lstStyle/>
        <a:p>
          <a:r>
            <a:rPr lang="tr-TR" dirty="0" smtClean="0"/>
            <a:t>Öğrencinin Performans Düzeyi</a:t>
          </a:r>
          <a:endParaRPr lang="tr-TR" dirty="0"/>
        </a:p>
      </dgm:t>
    </dgm:pt>
    <dgm:pt modelId="{F78E7A73-F170-4F0E-ABDE-7FF995BD0CE2}" type="parTrans" cxnId="{CA6A7177-D9F4-4774-A34B-ABCD33679944}">
      <dgm:prSet/>
      <dgm:spPr/>
      <dgm:t>
        <a:bodyPr/>
        <a:lstStyle/>
        <a:p>
          <a:endParaRPr lang="tr-TR"/>
        </a:p>
      </dgm:t>
    </dgm:pt>
    <dgm:pt modelId="{81C0D78D-C11E-4061-9304-A36FAA095C04}" type="sibTrans" cxnId="{CA6A7177-D9F4-4774-A34B-ABCD33679944}">
      <dgm:prSet/>
      <dgm:spPr/>
      <dgm:t>
        <a:bodyPr/>
        <a:lstStyle/>
        <a:p>
          <a:endParaRPr lang="tr-TR"/>
        </a:p>
      </dgm:t>
    </dgm:pt>
    <dgm:pt modelId="{FF9E8436-215B-4CF5-A634-374861D0D01F}">
      <dgm:prSet phldrT="[Metin]"/>
      <dgm:spPr/>
      <dgm:t>
        <a:bodyPr/>
        <a:lstStyle/>
        <a:p>
          <a:r>
            <a:rPr lang="tr-TR" dirty="0" smtClean="0"/>
            <a:t>Uzun Dönemli Amaçlar</a:t>
          </a:r>
          <a:endParaRPr lang="tr-TR" dirty="0"/>
        </a:p>
      </dgm:t>
    </dgm:pt>
    <dgm:pt modelId="{3906018D-DED9-4FE8-BA89-AA398BA6461B}" type="parTrans" cxnId="{70331830-A9C9-4546-BD9D-EE89942E2E82}">
      <dgm:prSet/>
      <dgm:spPr/>
      <dgm:t>
        <a:bodyPr/>
        <a:lstStyle/>
        <a:p>
          <a:endParaRPr lang="tr-TR"/>
        </a:p>
      </dgm:t>
    </dgm:pt>
    <dgm:pt modelId="{E0E109D3-9292-45C1-AAF7-1921E5931262}" type="sibTrans" cxnId="{70331830-A9C9-4546-BD9D-EE89942E2E82}">
      <dgm:prSet/>
      <dgm:spPr/>
      <dgm:t>
        <a:bodyPr/>
        <a:lstStyle/>
        <a:p>
          <a:endParaRPr lang="tr-TR"/>
        </a:p>
      </dgm:t>
    </dgm:pt>
    <dgm:pt modelId="{B06107A4-DC31-49AF-B82B-A5886B1A9C55}">
      <dgm:prSet phldrT="[Metin]"/>
      <dgm:spPr/>
      <dgm:t>
        <a:bodyPr/>
        <a:lstStyle/>
        <a:p>
          <a:r>
            <a:rPr lang="tr-TR" dirty="0" smtClean="0"/>
            <a:t>Kısa Dönemli Amaçlar</a:t>
          </a:r>
          <a:endParaRPr lang="tr-TR" dirty="0"/>
        </a:p>
      </dgm:t>
    </dgm:pt>
    <dgm:pt modelId="{B8B8F5E8-7CF6-453A-80CE-85321001576D}" type="parTrans" cxnId="{BBD8F0BE-465E-423C-9DAD-DCEF17E36C17}">
      <dgm:prSet/>
      <dgm:spPr/>
      <dgm:t>
        <a:bodyPr/>
        <a:lstStyle/>
        <a:p>
          <a:endParaRPr lang="tr-TR"/>
        </a:p>
      </dgm:t>
    </dgm:pt>
    <dgm:pt modelId="{775428C3-1760-4D54-BAB9-D36936D5C6C1}" type="sibTrans" cxnId="{BBD8F0BE-465E-423C-9DAD-DCEF17E36C17}">
      <dgm:prSet/>
      <dgm:spPr/>
      <dgm:t>
        <a:bodyPr/>
        <a:lstStyle/>
        <a:p>
          <a:endParaRPr lang="tr-TR"/>
        </a:p>
      </dgm:t>
    </dgm:pt>
    <dgm:pt modelId="{596B3DF3-1C5D-426D-8E83-C9DE27AF82DC}" type="pres">
      <dgm:prSet presAssocID="{7D867145-28C6-457D-A670-B37F805712E3}" presName="linearFlow" presStyleCnt="0">
        <dgm:presLayoutVars>
          <dgm:dir/>
          <dgm:resizeHandles val="exact"/>
        </dgm:presLayoutVars>
      </dgm:prSet>
      <dgm:spPr/>
    </dgm:pt>
    <dgm:pt modelId="{32832D1E-A7FE-4E42-A83C-ADF63A42FA43}" type="pres">
      <dgm:prSet presAssocID="{7030C21B-41B5-4F22-8576-2255FA9D65A8}" presName="composite" presStyleCnt="0"/>
      <dgm:spPr/>
    </dgm:pt>
    <dgm:pt modelId="{EBA05D56-F233-416C-88BD-8A58E2080019}" type="pres">
      <dgm:prSet presAssocID="{7030C21B-41B5-4F22-8576-2255FA9D65A8}"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tr-TR"/>
        </a:p>
      </dgm:t>
    </dgm:pt>
    <dgm:pt modelId="{60186CE1-1725-474F-9260-A6CBEE208C83}" type="pres">
      <dgm:prSet presAssocID="{7030C21B-41B5-4F22-8576-2255FA9D65A8}" presName="txShp" presStyleLbl="node1" presStyleIdx="0" presStyleCnt="3">
        <dgm:presLayoutVars>
          <dgm:bulletEnabled val="1"/>
        </dgm:presLayoutVars>
      </dgm:prSet>
      <dgm:spPr/>
      <dgm:t>
        <a:bodyPr/>
        <a:lstStyle/>
        <a:p>
          <a:endParaRPr lang="tr-TR"/>
        </a:p>
      </dgm:t>
    </dgm:pt>
    <dgm:pt modelId="{A713F7A4-242D-4A11-B6FC-CD6EAFCDD7AB}" type="pres">
      <dgm:prSet presAssocID="{81C0D78D-C11E-4061-9304-A36FAA095C04}" presName="spacing" presStyleCnt="0"/>
      <dgm:spPr/>
    </dgm:pt>
    <dgm:pt modelId="{4131AF8C-6034-4AA3-839D-79BB16C37046}" type="pres">
      <dgm:prSet presAssocID="{FF9E8436-215B-4CF5-A634-374861D0D01F}" presName="composite" presStyleCnt="0"/>
      <dgm:spPr/>
    </dgm:pt>
    <dgm:pt modelId="{0D1205FE-7F9D-4836-8464-759B2492B0B4}" type="pres">
      <dgm:prSet presAssocID="{FF9E8436-215B-4CF5-A634-374861D0D01F}" presName="imgShp" presStyleLbl="fgImgPlace1" presStyleIdx="1"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F6D83E4C-BF6E-40F7-9028-DD5EB09E5972}" type="pres">
      <dgm:prSet presAssocID="{FF9E8436-215B-4CF5-A634-374861D0D01F}" presName="txShp" presStyleLbl="node1" presStyleIdx="1" presStyleCnt="3">
        <dgm:presLayoutVars>
          <dgm:bulletEnabled val="1"/>
        </dgm:presLayoutVars>
      </dgm:prSet>
      <dgm:spPr/>
      <dgm:t>
        <a:bodyPr/>
        <a:lstStyle/>
        <a:p>
          <a:endParaRPr lang="tr-TR"/>
        </a:p>
      </dgm:t>
    </dgm:pt>
    <dgm:pt modelId="{8FE22A96-A7EB-4F3E-BDD0-044C910D90B7}" type="pres">
      <dgm:prSet presAssocID="{E0E109D3-9292-45C1-AAF7-1921E5931262}" presName="spacing" presStyleCnt="0"/>
      <dgm:spPr/>
    </dgm:pt>
    <dgm:pt modelId="{B42B3600-F42B-48D3-8F6C-6152C6D40DA9}" type="pres">
      <dgm:prSet presAssocID="{B06107A4-DC31-49AF-B82B-A5886B1A9C55}" presName="composite" presStyleCnt="0"/>
      <dgm:spPr/>
    </dgm:pt>
    <dgm:pt modelId="{6FEAC099-CE6F-4D74-8614-5E3441C08CF4}" type="pres">
      <dgm:prSet presAssocID="{B06107A4-DC31-49AF-B82B-A5886B1A9C55}" presName="imgShp" presStyleLbl="fgImgPlace1" presStyleIdx="2"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BAA20004-7EF3-43EC-90BF-9EACCDF64112}" type="pres">
      <dgm:prSet presAssocID="{B06107A4-DC31-49AF-B82B-A5886B1A9C55}" presName="txShp" presStyleLbl="node1" presStyleIdx="2" presStyleCnt="3">
        <dgm:presLayoutVars>
          <dgm:bulletEnabled val="1"/>
        </dgm:presLayoutVars>
      </dgm:prSet>
      <dgm:spPr/>
    </dgm:pt>
  </dgm:ptLst>
  <dgm:cxnLst>
    <dgm:cxn modelId="{B83B4E6D-1621-48AF-87CA-1C327FF39DFD}" type="presOf" srcId="{7030C21B-41B5-4F22-8576-2255FA9D65A8}" destId="{60186CE1-1725-474F-9260-A6CBEE208C83}" srcOrd="0" destOrd="0" presId="urn:microsoft.com/office/officeart/2005/8/layout/vList3"/>
    <dgm:cxn modelId="{B6B71C11-3670-4C1D-A470-8C9C23022566}" type="presOf" srcId="{B06107A4-DC31-49AF-B82B-A5886B1A9C55}" destId="{BAA20004-7EF3-43EC-90BF-9EACCDF64112}" srcOrd="0" destOrd="0" presId="urn:microsoft.com/office/officeart/2005/8/layout/vList3"/>
    <dgm:cxn modelId="{8BB577A9-ECF3-4FD4-A73C-F4C81B65FAB6}" type="presOf" srcId="{7D867145-28C6-457D-A670-B37F805712E3}" destId="{596B3DF3-1C5D-426D-8E83-C9DE27AF82DC}" srcOrd="0" destOrd="0" presId="urn:microsoft.com/office/officeart/2005/8/layout/vList3"/>
    <dgm:cxn modelId="{BBD8F0BE-465E-423C-9DAD-DCEF17E36C17}" srcId="{7D867145-28C6-457D-A670-B37F805712E3}" destId="{B06107A4-DC31-49AF-B82B-A5886B1A9C55}" srcOrd="2" destOrd="0" parTransId="{B8B8F5E8-7CF6-453A-80CE-85321001576D}" sibTransId="{775428C3-1760-4D54-BAB9-D36936D5C6C1}"/>
    <dgm:cxn modelId="{CA6A7177-D9F4-4774-A34B-ABCD33679944}" srcId="{7D867145-28C6-457D-A670-B37F805712E3}" destId="{7030C21B-41B5-4F22-8576-2255FA9D65A8}" srcOrd="0" destOrd="0" parTransId="{F78E7A73-F170-4F0E-ABDE-7FF995BD0CE2}" sibTransId="{81C0D78D-C11E-4061-9304-A36FAA095C04}"/>
    <dgm:cxn modelId="{BB034D53-DB7E-44A3-9315-BE4C4616FB90}" type="presOf" srcId="{FF9E8436-215B-4CF5-A634-374861D0D01F}" destId="{F6D83E4C-BF6E-40F7-9028-DD5EB09E5972}" srcOrd="0" destOrd="0" presId="urn:microsoft.com/office/officeart/2005/8/layout/vList3"/>
    <dgm:cxn modelId="{70331830-A9C9-4546-BD9D-EE89942E2E82}" srcId="{7D867145-28C6-457D-A670-B37F805712E3}" destId="{FF9E8436-215B-4CF5-A634-374861D0D01F}" srcOrd="1" destOrd="0" parTransId="{3906018D-DED9-4FE8-BA89-AA398BA6461B}" sibTransId="{E0E109D3-9292-45C1-AAF7-1921E5931262}"/>
    <dgm:cxn modelId="{753B014D-F45F-441E-AD38-67028AB35385}" type="presParOf" srcId="{596B3DF3-1C5D-426D-8E83-C9DE27AF82DC}" destId="{32832D1E-A7FE-4E42-A83C-ADF63A42FA43}" srcOrd="0" destOrd="0" presId="urn:microsoft.com/office/officeart/2005/8/layout/vList3"/>
    <dgm:cxn modelId="{26CD3BF8-D27B-4F28-BEFA-312BDCD56917}" type="presParOf" srcId="{32832D1E-A7FE-4E42-A83C-ADF63A42FA43}" destId="{EBA05D56-F233-416C-88BD-8A58E2080019}" srcOrd="0" destOrd="0" presId="urn:microsoft.com/office/officeart/2005/8/layout/vList3"/>
    <dgm:cxn modelId="{2A385ABC-0143-4B1E-831B-0630E655A879}" type="presParOf" srcId="{32832D1E-A7FE-4E42-A83C-ADF63A42FA43}" destId="{60186CE1-1725-474F-9260-A6CBEE208C83}" srcOrd="1" destOrd="0" presId="urn:microsoft.com/office/officeart/2005/8/layout/vList3"/>
    <dgm:cxn modelId="{D2881BAD-6D90-4381-93A7-663335691BD3}" type="presParOf" srcId="{596B3DF3-1C5D-426D-8E83-C9DE27AF82DC}" destId="{A713F7A4-242D-4A11-B6FC-CD6EAFCDD7AB}" srcOrd="1" destOrd="0" presId="urn:microsoft.com/office/officeart/2005/8/layout/vList3"/>
    <dgm:cxn modelId="{23E51EAF-1C74-47A0-9828-9C2FAC582F89}" type="presParOf" srcId="{596B3DF3-1C5D-426D-8E83-C9DE27AF82DC}" destId="{4131AF8C-6034-4AA3-839D-79BB16C37046}" srcOrd="2" destOrd="0" presId="urn:microsoft.com/office/officeart/2005/8/layout/vList3"/>
    <dgm:cxn modelId="{637F3856-D60E-4E2E-B90E-AE9A123EECCD}" type="presParOf" srcId="{4131AF8C-6034-4AA3-839D-79BB16C37046}" destId="{0D1205FE-7F9D-4836-8464-759B2492B0B4}" srcOrd="0" destOrd="0" presId="urn:microsoft.com/office/officeart/2005/8/layout/vList3"/>
    <dgm:cxn modelId="{1C8FFBC1-D9AA-45E2-92FE-66AD483D644E}" type="presParOf" srcId="{4131AF8C-6034-4AA3-839D-79BB16C37046}" destId="{F6D83E4C-BF6E-40F7-9028-DD5EB09E5972}" srcOrd="1" destOrd="0" presId="urn:microsoft.com/office/officeart/2005/8/layout/vList3"/>
    <dgm:cxn modelId="{66754627-5711-41C0-95D8-C17DF01CE073}" type="presParOf" srcId="{596B3DF3-1C5D-426D-8E83-C9DE27AF82DC}" destId="{8FE22A96-A7EB-4F3E-BDD0-044C910D90B7}" srcOrd="3" destOrd="0" presId="urn:microsoft.com/office/officeart/2005/8/layout/vList3"/>
    <dgm:cxn modelId="{E4B61BA6-EB64-4B02-BEAD-B628AD7D45AC}" type="presParOf" srcId="{596B3DF3-1C5D-426D-8E83-C9DE27AF82DC}" destId="{B42B3600-F42B-48D3-8F6C-6152C6D40DA9}" srcOrd="4" destOrd="0" presId="urn:microsoft.com/office/officeart/2005/8/layout/vList3"/>
    <dgm:cxn modelId="{9F3A704B-BF11-4B7B-AB9E-BD7A20A52DAC}" type="presParOf" srcId="{B42B3600-F42B-48D3-8F6C-6152C6D40DA9}" destId="{6FEAC099-CE6F-4D74-8614-5E3441C08CF4}" srcOrd="0" destOrd="0" presId="urn:microsoft.com/office/officeart/2005/8/layout/vList3"/>
    <dgm:cxn modelId="{7F37BC85-83A2-4B3E-B29E-0EB7FCA720E1}" type="presParOf" srcId="{B42B3600-F42B-48D3-8F6C-6152C6D40DA9}" destId="{BAA20004-7EF3-43EC-90BF-9EACCDF64112}"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3B1830-351C-4B98-B850-BF2D2B9B5C3F}"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tr-TR"/>
        </a:p>
      </dgm:t>
    </dgm:pt>
    <dgm:pt modelId="{596863DD-9C43-4790-B02C-AC79D92138B9}">
      <dgm:prSet phldrT="[Metin]"/>
      <dgm:spPr/>
      <dgm:t>
        <a:bodyPr/>
        <a:lstStyle/>
        <a:p>
          <a:r>
            <a:rPr lang="tr-TR" dirty="0" smtClean="0"/>
            <a:t>KDA</a:t>
          </a:r>
          <a:endParaRPr lang="tr-TR" dirty="0"/>
        </a:p>
      </dgm:t>
    </dgm:pt>
    <dgm:pt modelId="{08987226-E635-40F5-88DE-995FBA1C9855}" type="parTrans" cxnId="{16AC9316-470F-4FFB-81EE-A27C29C86DC2}">
      <dgm:prSet/>
      <dgm:spPr/>
      <dgm:t>
        <a:bodyPr/>
        <a:lstStyle/>
        <a:p>
          <a:endParaRPr lang="tr-TR"/>
        </a:p>
      </dgm:t>
    </dgm:pt>
    <dgm:pt modelId="{58DF0D64-0316-4F98-A566-2F8ED6F0041F}" type="sibTrans" cxnId="{16AC9316-470F-4FFB-81EE-A27C29C86DC2}">
      <dgm:prSet/>
      <dgm:spPr/>
      <dgm:t>
        <a:bodyPr/>
        <a:lstStyle/>
        <a:p>
          <a:endParaRPr lang="tr-TR"/>
        </a:p>
      </dgm:t>
    </dgm:pt>
    <dgm:pt modelId="{A3C54017-61A2-4B8B-8A75-300F21D18167}">
      <dgm:prSet phldrT="[Metin]"/>
      <dgm:spPr/>
      <dgm:t>
        <a:bodyPr/>
        <a:lstStyle/>
        <a:p>
          <a:r>
            <a:rPr lang="tr-TR" dirty="0" smtClean="0"/>
            <a:t>KDA</a:t>
          </a:r>
          <a:endParaRPr lang="tr-TR" dirty="0"/>
        </a:p>
      </dgm:t>
    </dgm:pt>
    <dgm:pt modelId="{B9EDF7B3-05F7-4CD0-A77C-772C0A3A50A4}" type="parTrans" cxnId="{3932EFDA-75C2-4A3F-BCAC-177B64B5FE07}">
      <dgm:prSet/>
      <dgm:spPr/>
      <dgm:t>
        <a:bodyPr/>
        <a:lstStyle/>
        <a:p>
          <a:endParaRPr lang="tr-TR"/>
        </a:p>
      </dgm:t>
    </dgm:pt>
    <dgm:pt modelId="{71BC9ADA-9BA3-47F0-9540-ED7F6C3DB75F}" type="sibTrans" cxnId="{3932EFDA-75C2-4A3F-BCAC-177B64B5FE07}">
      <dgm:prSet/>
      <dgm:spPr/>
      <dgm:t>
        <a:bodyPr/>
        <a:lstStyle/>
        <a:p>
          <a:endParaRPr lang="tr-TR"/>
        </a:p>
      </dgm:t>
    </dgm:pt>
    <dgm:pt modelId="{5F3B0478-557E-4D2C-AD1D-B2AD441F101E}">
      <dgm:prSet phldrT="[Metin]"/>
      <dgm:spPr/>
      <dgm:t>
        <a:bodyPr/>
        <a:lstStyle/>
        <a:p>
          <a:r>
            <a:rPr lang="tr-TR" dirty="0" smtClean="0"/>
            <a:t>KDA</a:t>
          </a:r>
          <a:endParaRPr lang="tr-TR" dirty="0"/>
        </a:p>
      </dgm:t>
    </dgm:pt>
    <dgm:pt modelId="{B314C6AC-173F-42F3-91DC-79A735D5403C}" type="parTrans" cxnId="{4F1B290F-BA4C-4DCE-9EE0-5A720F578C70}">
      <dgm:prSet/>
      <dgm:spPr/>
      <dgm:t>
        <a:bodyPr/>
        <a:lstStyle/>
        <a:p>
          <a:endParaRPr lang="tr-TR"/>
        </a:p>
      </dgm:t>
    </dgm:pt>
    <dgm:pt modelId="{8985CED1-662B-44E4-90F6-38BC1986031F}" type="sibTrans" cxnId="{4F1B290F-BA4C-4DCE-9EE0-5A720F578C70}">
      <dgm:prSet/>
      <dgm:spPr/>
      <dgm:t>
        <a:bodyPr/>
        <a:lstStyle/>
        <a:p>
          <a:endParaRPr lang="tr-TR"/>
        </a:p>
      </dgm:t>
    </dgm:pt>
    <dgm:pt modelId="{DDA74630-3325-4396-8E84-1ACD8ADEEF8A}">
      <dgm:prSet phldrT="[Metin]"/>
      <dgm:spPr/>
      <dgm:t>
        <a:bodyPr/>
        <a:lstStyle/>
        <a:p>
          <a:r>
            <a:rPr lang="tr-TR" dirty="0" smtClean="0"/>
            <a:t>KDA</a:t>
          </a:r>
          <a:endParaRPr lang="tr-TR" dirty="0"/>
        </a:p>
      </dgm:t>
    </dgm:pt>
    <dgm:pt modelId="{496B49B0-9B0B-40EE-A6AC-1A2F74127FAA}" type="parTrans" cxnId="{4680621D-FA39-4339-A0F6-46C4C0B13305}">
      <dgm:prSet/>
      <dgm:spPr/>
      <dgm:t>
        <a:bodyPr/>
        <a:lstStyle/>
        <a:p>
          <a:endParaRPr lang="tr-TR"/>
        </a:p>
      </dgm:t>
    </dgm:pt>
    <dgm:pt modelId="{3D1C428C-AED8-4378-AF17-608BE79A9593}" type="sibTrans" cxnId="{4680621D-FA39-4339-A0F6-46C4C0B13305}">
      <dgm:prSet/>
      <dgm:spPr/>
      <dgm:t>
        <a:bodyPr/>
        <a:lstStyle/>
        <a:p>
          <a:endParaRPr lang="tr-TR"/>
        </a:p>
      </dgm:t>
    </dgm:pt>
    <dgm:pt modelId="{87845CE7-0588-4609-A6B6-B034902F18C8}" type="pres">
      <dgm:prSet presAssocID="{573B1830-351C-4B98-B850-BF2D2B9B5C3F}" presName="cycleMatrixDiagram" presStyleCnt="0">
        <dgm:presLayoutVars>
          <dgm:chMax val="1"/>
          <dgm:dir/>
          <dgm:animLvl val="lvl"/>
          <dgm:resizeHandles val="exact"/>
        </dgm:presLayoutVars>
      </dgm:prSet>
      <dgm:spPr/>
    </dgm:pt>
    <dgm:pt modelId="{3F668177-BD6B-4676-8B2A-5FE3B37653F7}" type="pres">
      <dgm:prSet presAssocID="{573B1830-351C-4B98-B850-BF2D2B9B5C3F}" presName="children" presStyleCnt="0"/>
      <dgm:spPr/>
    </dgm:pt>
    <dgm:pt modelId="{389A4372-0C31-4716-90CF-8C0F06E90CA8}" type="pres">
      <dgm:prSet presAssocID="{573B1830-351C-4B98-B850-BF2D2B9B5C3F}" presName="childPlaceholder" presStyleCnt="0"/>
      <dgm:spPr/>
    </dgm:pt>
    <dgm:pt modelId="{A8CAA04B-C9C9-428B-A80B-D9336E4EE86F}" type="pres">
      <dgm:prSet presAssocID="{573B1830-351C-4B98-B850-BF2D2B9B5C3F}" presName="circle" presStyleCnt="0"/>
      <dgm:spPr/>
    </dgm:pt>
    <dgm:pt modelId="{E1F9F1BF-BCDC-466C-82F9-F29D0770094F}" type="pres">
      <dgm:prSet presAssocID="{573B1830-351C-4B98-B850-BF2D2B9B5C3F}" presName="quadrant1" presStyleLbl="node1" presStyleIdx="0" presStyleCnt="4">
        <dgm:presLayoutVars>
          <dgm:chMax val="1"/>
          <dgm:bulletEnabled val="1"/>
        </dgm:presLayoutVars>
      </dgm:prSet>
      <dgm:spPr/>
    </dgm:pt>
    <dgm:pt modelId="{CA550A99-3127-412D-A718-000354D4733B}" type="pres">
      <dgm:prSet presAssocID="{573B1830-351C-4B98-B850-BF2D2B9B5C3F}" presName="quadrant2" presStyleLbl="node1" presStyleIdx="1" presStyleCnt="4">
        <dgm:presLayoutVars>
          <dgm:chMax val="1"/>
          <dgm:bulletEnabled val="1"/>
        </dgm:presLayoutVars>
      </dgm:prSet>
      <dgm:spPr/>
    </dgm:pt>
    <dgm:pt modelId="{AEE9F325-719B-426D-84A3-DD48F6D0E752}" type="pres">
      <dgm:prSet presAssocID="{573B1830-351C-4B98-B850-BF2D2B9B5C3F}" presName="quadrant3" presStyleLbl="node1" presStyleIdx="2" presStyleCnt="4">
        <dgm:presLayoutVars>
          <dgm:chMax val="1"/>
          <dgm:bulletEnabled val="1"/>
        </dgm:presLayoutVars>
      </dgm:prSet>
      <dgm:spPr/>
    </dgm:pt>
    <dgm:pt modelId="{9AA41E06-6021-466C-A107-490C8EA31C6F}" type="pres">
      <dgm:prSet presAssocID="{573B1830-351C-4B98-B850-BF2D2B9B5C3F}" presName="quadrant4" presStyleLbl="node1" presStyleIdx="3" presStyleCnt="4">
        <dgm:presLayoutVars>
          <dgm:chMax val="1"/>
          <dgm:bulletEnabled val="1"/>
        </dgm:presLayoutVars>
      </dgm:prSet>
      <dgm:spPr/>
    </dgm:pt>
    <dgm:pt modelId="{14C56DD2-FA95-4733-A75F-05D3B5D34F7E}" type="pres">
      <dgm:prSet presAssocID="{573B1830-351C-4B98-B850-BF2D2B9B5C3F}" presName="quadrantPlaceholder" presStyleCnt="0"/>
      <dgm:spPr/>
    </dgm:pt>
    <dgm:pt modelId="{18F1C0F8-0264-473D-A31C-86809B09D920}" type="pres">
      <dgm:prSet presAssocID="{573B1830-351C-4B98-B850-BF2D2B9B5C3F}" presName="center1" presStyleLbl="fgShp" presStyleIdx="0" presStyleCnt="2"/>
      <dgm:spPr/>
    </dgm:pt>
    <dgm:pt modelId="{1D9672C8-A9AB-4B62-9CB8-B6D94389C9D6}" type="pres">
      <dgm:prSet presAssocID="{573B1830-351C-4B98-B850-BF2D2B9B5C3F}" presName="center2" presStyleLbl="fgShp" presStyleIdx="1" presStyleCnt="2"/>
      <dgm:spPr/>
    </dgm:pt>
  </dgm:ptLst>
  <dgm:cxnLst>
    <dgm:cxn modelId="{4F1B290F-BA4C-4DCE-9EE0-5A720F578C70}" srcId="{573B1830-351C-4B98-B850-BF2D2B9B5C3F}" destId="{5F3B0478-557E-4D2C-AD1D-B2AD441F101E}" srcOrd="2" destOrd="0" parTransId="{B314C6AC-173F-42F3-91DC-79A735D5403C}" sibTransId="{8985CED1-662B-44E4-90F6-38BC1986031F}"/>
    <dgm:cxn modelId="{3932EFDA-75C2-4A3F-BCAC-177B64B5FE07}" srcId="{573B1830-351C-4B98-B850-BF2D2B9B5C3F}" destId="{A3C54017-61A2-4B8B-8A75-300F21D18167}" srcOrd="1" destOrd="0" parTransId="{B9EDF7B3-05F7-4CD0-A77C-772C0A3A50A4}" sibTransId="{71BC9ADA-9BA3-47F0-9540-ED7F6C3DB75F}"/>
    <dgm:cxn modelId="{5DB0FE21-3761-40B3-8FCF-7FB322BFABE4}" type="presOf" srcId="{573B1830-351C-4B98-B850-BF2D2B9B5C3F}" destId="{87845CE7-0588-4609-A6B6-B034902F18C8}" srcOrd="0" destOrd="0" presId="urn:microsoft.com/office/officeart/2005/8/layout/cycle4"/>
    <dgm:cxn modelId="{16AC9316-470F-4FFB-81EE-A27C29C86DC2}" srcId="{573B1830-351C-4B98-B850-BF2D2B9B5C3F}" destId="{596863DD-9C43-4790-B02C-AC79D92138B9}" srcOrd="0" destOrd="0" parTransId="{08987226-E635-40F5-88DE-995FBA1C9855}" sibTransId="{58DF0D64-0316-4F98-A566-2F8ED6F0041F}"/>
    <dgm:cxn modelId="{8F257E2A-351E-4CCD-96F1-6BAE887BEA4B}" type="presOf" srcId="{DDA74630-3325-4396-8E84-1ACD8ADEEF8A}" destId="{9AA41E06-6021-466C-A107-490C8EA31C6F}" srcOrd="0" destOrd="0" presId="urn:microsoft.com/office/officeart/2005/8/layout/cycle4"/>
    <dgm:cxn modelId="{6FDD223B-1EC7-4819-BB4C-432A3B33241C}" type="presOf" srcId="{596863DD-9C43-4790-B02C-AC79D92138B9}" destId="{E1F9F1BF-BCDC-466C-82F9-F29D0770094F}" srcOrd="0" destOrd="0" presId="urn:microsoft.com/office/officeart/2005/8/layout/cycle4"/>
    <dgm:cxn modelId="{33DBA2B3-A8B1-495A-BAAD-9BED152C0483}" type="presOf" srcId="{5F3B0478-557E-4D2C-AD1D-B2AD441F101E}" destId="{AEE9F325-719B-426D-84A3-DD48F6D0E752}" srcOrd="0" destOrd="0" presId="urn:microsoft.com/office/officeart/2005/8/layout/cycle4"/>
    <dgm:cxn modelId="{E35E4DB3-E7A8-45ED-BD34-BE4D9887F38B}" type="presOf" srcId="{A3C54017-61A2-4B8B-8A75-300F21D18167}" destId="{CA550A99-3127-412D-A718-000354D4733B}" srcOrd="0" destOrd="0" presId="urn:microsoft.com/office/officeart/2005/8/layout/cycle4"/>
    <dgm:cxn modelId="{4680621D-FA39-4339-A0F6-46C4C0B13305}" srcId="{573B1830-351C-4B98-B850-BF2D2B9B5C3F}" destId="{DDA74630-3325-4396-8E84-1ACD8ADEEF8A}" srcOrd="3" destOrd="0" parTransId="{496B49B0-9B0B-40EE-A6AC-1A2F74127FAA}" sibTransId="{3D1C428C-AED8-4378-AF17-608BE79A9593}"/>
    <dgm:cxn modelId="{D0E46D36-B0D6-46B8-9F0B-AAD3A0ADC54E}" type="presParOf" srcId="{87845CE7-0588-4609-A6B6-B034902F18C8}" destId="{3F668177-BD6B-4676-8B2A-5FE3B37653F7}" srcOrd="0" destOrd="0" presId="urn:microsoft.com/office/officeart/2005/8/layout/cycle4"/>
    <dgm:cxn modelId="{53FA428A-F54F-4DCD-B6D4-E11433953495}" type="presParOf" srcId="{3F668177-BD6B-4676-8B2A-5FE3B37653F7}" destId="{389A4372-0C31-4716-90CF-8C0F06E90CA8}" srcOrd="0" destOrd="0" presId="urn:microsoft.com/office/officeart/2005/8/layout/cycle4"/>
    <dgm:cxn modelId="{A0D3D1F6-E107-4954-B145-3911F6CA64B5}" type="presParOf" srcId="{87845CE7-0588-4609-A6B6-B034902F18C8}" destId="{A8CAA04B-C9C9-428B-A80B-D9336E4EE86F}" srcOrd="1" destOrd="0" presId="urn:microsoft.com/office/officeart/2005/8/layout/cycle4"/>
    <dgm:cxn modelId="{D1354DB4-6A7C-46A4-89F1-E0DD05F15427}" type="presParOf" srcId="{A8CAA04B-C9C9-428B-A80B-D9336E4EE86F}" destId="{E1F9F1BF-BCDC-466C-82F9-F29D0770094F}" srcOrd="0" destOrd="0" presId="urn:microsoft.com/office/officeart/2005/8/layout/cycle4"/>
    <dgm:cxn modelId="{C29C6B6B-DF51-4F3A-9EA8-BE840988DB42}" type="presParOf" srcId="{A8CAA04B-C9C9-428B-A80B-D9336E4EE86F}" destId="{CA550A99-3127-412D-A718-000354D4733B}" srcOrd="1" destOrd="0" presId="urn:microsoft.com/office/officeart/2005/8/layout/cycle4"/>
    <dgm:cxn modelId="{77095EB1-B04A-4F0F-B893-BD27332C97F3}" type="presParOf" srcId="{A8CAA04B-C9C9-428B-A80B-D9336E4EE86F}" destId="{AEE9F325-719B-426D-84A3-DD48F6D0E752}" srcOrd="2" destOrd="0" presId="urn:microsoft.com/office/officeart/2005/8/layout/cycle4"/>
    <dgm:cxn modelId="{8A89776D-1884-43AB-AB92-54B4E4D711C5}" type="presParOf" srcId="{A8CAA04B-C9C9-428B-A80B-D9336E4EE86F}" destId="{9AA41E06-6021-466C-A107-490C8EA31C6F}" srcOrd="3" destOrd="0" presId="urn:microsoft.com/office/officeart/2005/8/layout/cycle4"/>
    <dgm:cxn modelId="{B042A6C5-41CE-426C-A4A2-E0BEF19A44C5}" type="presParOf" srcId="{A8CAA04B-C9C9-428B-A80B-D9336E4EE86F}" destId="{14C56DD2-FA95-4733-A75F-05D3B5D34F7E}" srcOrd="4" destOrd="0" presId="urn:microsoft.com/office/officeart/2005/8/layout/cycle4"/>
    <dgm:cxn modelId="{9B51D953-01A6-4C1A-9CFB-60BA9D10C166}" type="presParOf" srcId="{87845CE7-0588-4609-A6B6-B034902F18C8}" destId="{18F1C0F8-0264-473D-A31C-86809B09D920}" srcOrd="2" destOrd="0" presId="urn:microsoft.com/office/officeart/2005/8/layout/cycle4"/>
    <dgm:cxn modelId="{EE9AF3EE-3F2F-4E49-8639-6193B2E80935}" type="presParOf" srcId="{87845CE7-0588-4609-A6B6-B034902F18C8}" destId="{1D9672C8-A9AB-4B62-9CB8-B6D94389C9D6}"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7D88DED-3ABA-4FCD-85EF-19497AFE7405}"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tr-TR"/>
        </a:p>
      </dgm:t>
    </dgm:pt>
    <dgm:pt modelId="{163C92D3-F517-4FD5-8ED0-F72AFA8FE377}">
      <dgm:prSet phldrT="[Metin]"/>
      <dgm:spPr/>
      <dgm:t>
        <a:bodyPr/>
        <a:lstStyle/>
        <a:p>
          <a:r>
            <a:rPr lang="tr-TR" dirty="0" smtClean="0"/>
            <a:t>Birey </a:t>
          </a:r>
          <a:endParaRPr lang="tr-TR" dirty="0"/>
        </a:p>
      </dgm:t>
    </dgm:pt>
    <dgm:pt modelId="{2D3EB4D7-3919-431F-94D1-BA969892C0D1}" type="parTrans" cxnId="{50F4AA60-DBA4-4373-A354-CAB734C5FB6F}">
      <dgm:prSet/>
      <dgm:spPr/>
      <dgm:t>
        <a:bodyPr/>
        <a:lstStyle/>
        <a:p>
          <a:endParaRPr lang="tr-TR"/>
        </a:p>
      </dgm:t>
    </dgm:pt>
    <dgm:pt modelId="{CA4C264E-88A0-4C29-98EB-9F517A146A15}" type="sibTrans" cxnId="{50F4AA60-DBA4-4373-A354-CAB734C5FB6F}">
      <dgm:prSet/>
      <dgm:spPr/>
      <dgm:t>
        <a:bodyPr/>
        <a:lstStyle/>
        <a:p>
          <a:endParaRPr lang="tr-TR"/>
        </a:p>
      </dgm:t>
    </dgm:pt>
    <dgm:pt modelId="{09126A1D-EA8E-4493-9FE5-D7D98F767977}">
      <dgm:prSet phldrT="[Metin]"/>
      <dgm:spPr/>
      <dgm:t>
        <a:bodyPr/>
        <a:lstStyle/>
        <a:p>
          <a:r>
            <a:rPr lang="tr-TR" dirty="0" smtClean="0"/>
            <a:t>Koşul </a:t>
          </a:r>
          <a:endParaRPr lang="tr-TR" dirty="0"/>
        </a:p>
      </dgm:t>
    </dgm:pt>
    <dgm:pt modelId="{53D49649-B10F-43BC-AAAA-9522B1A12A41}" type="parTrans" cxnId="{52D3F0BA-E4D9-4F41-8FE5-E737AA87F0D5}">
      <dgm:prSet/>
      <dgm:spPr/>
      <dgm:t>
        <a:bodyPr/>
        <a:lstStyle/>
        <a:p>
          <a:endParaRPr lang="tr-TR"/>
        </a:p>
      </dgm:t>
    </dgm:pt>
    <dgm:pt modelId="{722B3387-1BE1-491A-80C3-EB541F09A47B}" type="sibTrans" cxnId="{52D3F0BA-E4D9-4F41-8FE5-E737AA87F0D5}">
      <dgm:prSet/>
      <dgm:spPr/>
      <dgm:t>
        <a:bodyPr/>
        <a:lstStyle/>
        <a:p>
          <a:endParaRPr lang="tr-TR"/>
        </a:p>
      </dgm:t>
    </dgm:pt>
    <dgm:pt modelId="{3BE9D87A-E15E-4BD1-A5EF-2BCBBDA08824}">
      <dgm:prSet phldrT="[Metin]"/>
      <dgm:spPr/>
      <dgm:t>
        <a:bodyPr/>
        <a:lstStyle/>
        <a:p>
          <a:r>
            <a:rPr lang="tr-TR" dirty="0" smtClean="0"/>
            <a:t>Ölçüt</a:t>
          </a:r>
          <a:endParaRPr lang="tr-TR" dirty="0"/>
        </a:p>
      </dgm:t>
    </dgm:pt>
    <dgm:pt modelId="{9D2EF69A-3765-4231-BD33-38CEDE9764D1}" type="parTrans" cxnId="{BC9F2900-09C6-451C-9B40-13E6B81D64D8}">
      <dgm:prSet/>
      <dgm:spPr/>
      <dgm:t>
        <a:bodyPr/>
        <a:lstStyle/>
        <a:p>
          <a:endParaRPr lang="tr-TR"/>
        </a:p>
      </dgm:t>
    </dgm:pt>
    <dgm:pt modelId="{2C8CF108-A7B6-4491-BC0A-1DBA0984DBA3}" type="sibTrans" cxnId="{BC9F2900-09C6-451C-9B40-13E6B81D64D8}">
      <dgm:prSet/>
      <dgm:spPr/>
      <dgm:t>
        <a:bodyPr/>
        <a:lstStyle/>
        <a:p>
          <a:endParaRPr lang="tr-TR"/>
        </a:p>
      </dgm:t>
    </dgm:pt>
    <dgm:pt modelId="{ABE16E61-2B9C-446E-92BC-3944DA61FB71}">
      <dgm:prSet phldrT="[Metin]"/>
      <dgm:spPr/>
      <dgm:t>
        <a:bodyPr/>
        <a:lstStyle/>
        <a:p>
          <a:r>
            <a:rPr lang="tr-TR" dirty="0" smtClean="0"/>
            <a:t>Davranış</a:t>
          </a:r>
          <a:endParaRPr lang="tr-TR" dirty="0"/>
        </a:p>
      </dgm:t>
    </dgm:pt>
    <dgm:pt modelId="{EFCF8327-1BDF-4C01-A571-6F6ECAD47EDC}" type="parTrans" cxnId="{C8AB7E9B-B93A-4267-A344-5C6732080F81}">
      <dgm:prSet/>
      <dgm:spPr/>
      <dgm:t>
        <a:bodyPr/>
        <a:lstStyle/>
        <a:p>
          <a:endParaRPr lang="tr-TR"/>
        </a:p>
      </dgm:t>
    </dgm:pt>
    <dgm:pt modelId="{6EBAA089-F133-445D-AAA9-D97A5BFB2132}" type="sibTrans" cxnId="{C8AB7E9B-B93A-4267-A344-5C6732080F81}">
      <dgm:prSet/>
      <dgm:spPr/>
      <dgm:t>
        <a:bodyPr/>
        <a:lstStyle/>
        <a:p>
          <a:endParaRPr lang="tr-TR"/>
        </a:p>
      </dgm:t>
    </dgm:pt>
    <dgm:pt modelId="{68558009-55C8-432B-A936-23805C288A2C}" type="pres">
      <dgm:prSet presAssocID="{C7D88DED-3ABA-4FCD-85EF-19497AFE7405}" presName="Name0" presStyleCnt="0">
        <dgm:presLayoutVars>
          <dgm:dir/>
          <dgm:resizeHandles val="exact"/>
        </dgm:presLayoutVars>
      </dgm:prSet>
      <dgm:spPr/>
    </dgm:pt>
    <dgm:pt modelId="{8B3AF7A4-D97F-43DD-BE41-877626DE7059}" type="pres">
      <dgm:prSet presAssocID="{163C92D3-F517-4FD5-8ED0-F72AFA8FE377}" presName="compNode" presStyleCnt="0"/>
      <dgm:spPr/>
    </dgm:pt>
    <dgm:pt modelId="{C0447A75-764D-4173-9A58-4AE47DA372BA}" type="pres">
      <dgm:prSet presAssocID="{163C92D3-F517-4FD5-8ED0-F72AFA8FE377}" presName="pictRect" presStyleLbl="node1" presStyleIdx="0" presStyleCnt="4" custLinFactNeighborX="-216" custLinFactNeighborY="-71858"/>
      <dgm:spPr/>
    </dgm:pt>
    <dgm:pt modelId="{4B7CE77D-BC1C-41FC-B9AB-AC4EAF8A3769}" type="pres">
      <dgm:prSet presAssocID="{163C92D3-F517-4FD5-8ED0-F72AFA8FE377}" presName="textRect" presStyleLbl="revTx" presStyleIdx="0" presStyleCnt="4" custLinFactY="-10881" custLinFactNeighborX="-216" custLinFactNeighborY="-100000">
        <dgm:presLayoutVars>
          <dgm:bulletEnabled val="1"/>
        </dgm:presLayoutVars>
      </dgm:prSet>
      <dgm:spPr/>
    </dgm:pt>
    <dgm:pt modelId="{BC2D1EF0-9B90-49F0-8DAC-5C358B6D5344}" type="pres">
      <dgm:prSet presAssocID="{CA4C264E-88A0-4C29-98EB-9F517A146A15}" presName="sibTrans" presStyleLbl="sibTrans2D1" presStyleIdx="0" presStyleCnt="0"/>
      <dgm:spPr/>
    </dgm:pt>
    <dgm:pt modelId="{B7A3D616-E0B5-4D6F-8B6A-D0AE9B05C52F}" type="pres">
      <dgm:prSet presAssocID="{09126A1D-EA8E-4493-9FE5-D7D98F767977}" presName="compNode" presStyleCnt="0"/>
      <dgm:spPr/>
    </dgm:pt>
    <dgm:pt modelId="{34DE4FD0-E1A9-4EF8-B0E9-D89D2B539F53}" type="pres">
      <dgm:prSet presAssocID="{09126A1D-EA8E-4493-9FE5-D7D98F767977}" presName="pictRect" presStyleLbl="node1" presStyleIdx="1" presStyleCnt="4"/>
      <dgm:spPr/>
    </dgm:pt>
    <dgm:pt modelId="{AA8978AB-3559-4D87-9C4B-655A06D8DE49}" type="pres">
      <dgm:prSet presAssocID="{09126A1D-EA8E-4493-9FE5-D7D98F767977}" presName="textRect" presStyleLbl="revTx" presStyleIdx="1" presStyleCnt="4">
        <dgm:presLayoutVars>
          <dgm:bulletEnabled val="1"/>
        </dgm:presLayoutVars>
      </dgm:prSet>
      <dgm:spPr/>
    </dgm:pt>
    <dgm:pt modelId="{290F26B1-7C6D-4B50-B3C8-6032575F383E}" type="pres">
      <dgm:prSet presAssocID="{722B3387-1BE1-491A-80C3-EB541F09A47B}" presName="sibTrans" presStyleLbl="sibTrans2D1" presStyleIdx="0" presStyleCnt="0"/>
      <dgm:spPr/>
    </dgm:pt>
    <dgm:pt modelId="{E4A0C68E-0EFA-4565-92B9-FFF346970DF8}" type="pres">
      <dgm:prSet presAssocID="{3BE9D87A-E15E-4BD1-A5EF-2BCBBDA08824}" presName="compNode" presStyleCnt="0"/>
      <dgm:spPr/>
    </dgm:pt>
    <dgm:pt modelId="{018C5422-3AA0-4925-9B7A-929665590378}" type="pres">
      <dgm:prSet presAssocID="{3BE9D87A-E15E-4BD1-A5EF-2BCBBDA08824}" presName="pictRect" presStyleLbl="node1" presStyleIdx="2" presStyleCnt="4" custLinFactNeighborX="-5008" custLinFactNeighborY="-71858"/>
      <dgm:spPr/>
    </dgm:pt>
    <dgm:pt modelId="{449C997F-F7BA-407C-A44F-71C55D698AAE}" type="pres">
      <dgm:prSet presAssocID="{3BE9D87A-E15E-4BD1-A5EF-2BCBBDA08824}" presName="textRect" presStyleLbl="revTx" presStyleIdx="2" presStyleCnt="4" custLinFactY="-2768" custLinFactNeighborX="-5008" custLinFactNeighborY="-100000">
        <dgm:presLayoutVars>
          <dgm:bulletEnabled val="1"/>
        </dgm:presLayoutVars>
      </dgm:prSet>
      <dgm:spPr/>
    </dgm:pt>
    <dgm:pt modelId="{8E20917D-D890-4B82-A42C-16DE53E6C61E}" type="pres">
      <dgm:prSet presAssocID="{2C8CF108-A7B6-4491-BC0A-1DBA0984DBA3}" presName="sibTrans" presStyleLbl="sibTrans2D1" presStyleIdx="0" presStyleCnt="0"/>
      <dgm:spPr/>
    </dgm:pt>
    <dgm:pt modelId="{2A9BD88C-3879-4E1D-B4DD-BA438EBE5478}" type="pres">
      <dgm:prSet presAssocID="{ABE16E61-2B9C-446E-92BC-3944DA61FB71}" presName="compNode" presStyleCnt="0"/>
      <dgm:spPr/>
    </dgm:pt>
    <dgm:pt modelId="{9C04B627-E212-4613-AD52-5C7E48891D17}" type="pres">
      <dgm:prSet presAssocID="{ABE16E61-2B9C-446E-92BC-3944DA61FB71}" presName="pictRect" presStyleLbl="node1" presStyleIdx="3" presStyleCnt="4"/>
      <dgm:spPr/>
    </dgm:pt>
    <dgm:pt modelId="{B266A8A3-AEAD-4FFF-82DB-E67AF1F0B497}" type="pres">
      <dgm:prSet presAssocID="{ABE16E61-2B9C-446E-92BC-3944DA61FB71}" presName="textRect" presStyleLbl="revTx" presStyleIdx="3" presStyleCnt="4">
        <dgm:presLayoutVars>
          <dgm:bulletEnabled val="1"/>
        </dgm:presLayoutVars>
      </dgm:prSet>
      <dgm:spPr/>
      <dgm:t>
        <a:bodyPr/>
        <a:lstStyle/>
        <a:p>
          <a:endParaRPr lang="tr-TR"/>
        </a:p>
      </dgm:t>
    </dgm:pt>
  </dgm:ptLst>
  <dgm:cxnLst>
    <dgm:cxn modelId="{E3FB2445-BA62-47AC-81A8-B3CEAA774196}" type="presOf" srcId="{3BE9D87A-E15E-4BD1-A5EF-2BCBBDA08824}" destId="{449C997F-F7BA-407C-A44F-71C55D698AAE}" srcOrd="0" destOrd="0" presId="urn:microsoft.com/office/officeart/2005/8/layout/pList1"/>
    <dgm:cxn modelId="{E5A939C6-CD11-4FB1-968F-0F63D775B172}" type="presOf" srcId="{CA4C264E-88A0-4C29-98EB-9F517A146A15}" destId="{BC2D1EF0-9B90-49F0-8DAC-5C358B6D5344}" srcOrd="0" destOrd="0" presId="urn:microsoft.com/office/officeart/2005/8/layout/pList1"/>
    <dgm:cxn modelId="{0E8D8119-BCB1-4F9F-A04C-9B30F727A52A}" type="presOf" srcId="{722B3387-1BE1-491A-80C3-EB541F09A47B}" destId="{290F26B1-7C6D-4B50-B3C8-6032575F383E}" srcOrd="0" destOrd="0" presId="urn:microsoft.com/office/officeart/2005/8/layout/pList1"/>
    <dgm:cxn modelId="{A17AEEF9-D5C9-4290-AF35-27FD6A901742}" type="presOf" srcId="{ABE16E61-2B9C-446E-92BC-3944DA61FB71}" destId="{B266A8A3-AEAD-4FFF-82DB-E67AF1F0B497}" srcOrd="0" destOrd="0" presId="urn:microsoft.com/office/officeart/2005/8/layout/pList1"/>
    <dgm:cxn modelId="{50F4AA60-DBA4-4373-A354-CAB734C5FB6F}" srcId="{C7D88DED-3ABA-4FCD-85EF-19497AFE7405}" destId="{163C92D3-F517-4FD5-8ED0-F72AFA8FE377}" srcOrd="0" destOrd="0" parTransId="{2D3EB4D7-3919-431F-94D1-BA969892C0D1}" sibTransId="{CA4C264E-88A0-4C29-98EB-9F517A146A15}"/>
    <dgm:cxn modelId="{AC7AF8E7-7E46-478F-BC9A-09E0B6FCE0BD}" type="presOf" srcId="{163C92D3-F517-4FD5-8ED0-F72AFA8FE377}" destId="{4B7CE77D-BC1C-41FC-B9AB-AC4EAF8A3769}" srcOrd="0" destOrd="0" presId="urn:microsoft.com/office/officeart/2005/8/layout/pList1"/>
    <dgm:cxn modelId="{D5E8B7FD-B22D-4100-A5D1-172023B0F17A}" type="presOf" srcId="{09126A1D-EA8E-4493-9FE5-D7D98F767977}" destId="{AA8978AB-3559-4D87-9C4B-655A06D8DE49}" srcOrd="0" destOrd="0" presId="urn:microsoft.com/office/officeart/2005/8/layout/pList1"/>
    <dgm:cxn modelId="{C8AB7E9B-B93A-4267-A344-5C6732080F81}" srcId="{C7D88DED-3ABA-4FCD-85EF-19497AFE7405}" destId="{ABE16E61-2B9C-446E-92BC-3944DA61FB71}" srcOrd="3" destOrd="0" parTransId="{EFCF8327-1BDF-4C01-A571-6F6ECAD47EDC}" sibTransId="{6EBAA089-F133-445D-AAA9-D97A5BFB2132}"/>
    <dgm:cxn modelId="{52D3F0BA-E4D9-4F41-8FE5-E737AA87F0D5}" srcId="{C7D88DED-3ABA-4FCD-85EF-19497AFE7405}" destId="{09126A1D-EA8E-4493-9FE5-D7D98F767977}" srcOrd="1" destOrd="0" parTransId="{53D49649-B10F-43BC-AAAA-9522B1A12A41}" sibTransId="{722B3387-1BE1-491A-80C3-EB541F09A47B}"/>
    <dgm:cxn modelId="{5C2D01CB-207E-4D58-82F6-219E9C1DDD9D}" type="presOf" srcId="{2C8CF108-A7B6-4491-BC0A-1DBA0984DBA3}" destId="{8E20917D-D890-4B82-A42C-16DE53E6C61E}" srcOrd="0" destOrd="0" presId="urn:microsoft.com/office/officeart/2005/8/layout/pList1"/>
    <dgm:cxn modelId="{2E3DB42D-51B0-4455-85A8-730F009E5A01}" type="presOf" srcId="{C7D88DED-3ABA-4FCD-85EF-19497AFE7405}" destId="{68558009-55C8-432B-A936-23805C288A2C}" srcOrd="0" destOrd="0" presId="urn:microsoft.com/office/officeart/2005/8/layout/pList1"/>
    <dgm:cxn modelId="{BC9F2900-09C6-451C-9B40-13E6B81D64D8}" srcId="{C7D88DED-3ABA-4FCD-85EF-19497AFE7405}" destId="{3BE9D87A-E15E-4BD1-A5EF-2BCBBDA08824}" srcOrd="2" destOrd="0" parTransId="{9D2EF69A-3765-4231-BD33-38CEDE9764D1}" sibTransId="{2C8CF108-A7B6-4491-BC0A-1DBA0984DBA3}"/>
    <dgm:cxn modelId="{F8CD34F0-1E94-4496-940E-556A581C548F}" type="presParOf" srcId="{68558009-55C8-432B-A936-23805C288A2C}" destId="{8B3AF7A4-D97F-43DD-BE41-877626DE7059}" srcOrd="0" destOrd="0" presId="urn:microsoft.com/office/officeart/2005/8/layout/pList1"/>
    <dgm:cxn modelId="{9DEF7E54-2F8E-4617-BC71-523CAEFFAFA3}" type="presParOf" srcId="{8B3AF7A4-D97F-43DD-BE41-877626DE7059}" destId="{C0447A75-764D-4173-9A58-4AE47DA372BA}" srcOrd="0" destOrd="0" presId="urn:microsoft.com/office/officeart/2005/8/layout/pList1"/>
    <dgm:cxn modelId="{21FB35F2-6E55-42E2-B835-02EF70DE37E6}" type="presParOf" srcId="{8B3AF7A4-D97F-43DD-BE41-877626DE7059}" destId="{4B7CE77D-BC1C-41FC-B9AB-AC4EAF8A3769}" srcOrd="1" destOrd="0" presId="urn:microsoft.com/office/officeart/2005/8/layout/pList1"/>
    <dgm:cxn modelId="{1F09C5D1-2D76-47C3-A480-EC95CA9C2D53}" type="presParOf" srcId="{68558009-55C8-432B-A936-23805C288A2C}" destId="{BC2D1EF0-9B90-49F0-8DAC-5C358B6D5344}" srcOrd="1" destOrd="0" presId="urn:microsoft.com/office/officeart/2005/8/layout/pList1"/>
    <dgm:cxn modelId="{EC375E27-8380-454D-A23B-28BA0EACD19C}" type="presParOf" srcId="{68558009-55C8-432B-A936-23805C288A2C}" destId="{B7A3D616-E0B5-4D6F-8B6A-D0AE9B05C52F}" srcOrd="2" destOrd="0" presId="urn:microsoft.com/office/officeart/2005/8/layout/pList1"/>
    <dgm:cxn modelId="{F314A2FB-3B13-41B8-868E-4DDF6EF880D7}" type="presParOf" srcId="{B7A3D616-E0B5-4D6F-8B6A-D0AE9B05C52F}" destId="{34DE4FD0-E1A9-4EF8-B0E9-D89D2B539F53}" srcOrd="0" destOrd="0" presId="urn:microsoft.com/office/officeart/2005/8/layout/pList1"/>
    <dgm:cxn modelId="{EF05A062-3FC2-4B77-A79A-5D423C2A13FE}" type="presParOf" srcId="{B7A3D616-E0B5-4D6F-8B6A-D0AE9B05C52F}" destId="{AA8978AB-3559-4D87-9C4B-655A06D8DE49}" srcOrd="1" destOrd="0" presId="urn:microsoft.com/office/officeart/2005/8/layout/pList1"/>
    <dgm:cxn modelId="{DBBA55DE-CC24-4087-A351-0A7EC6BEBEA5}" type="presParOf" srcId="{68558009-55C8-432B-A936-23805C288A2C}" destId="{290F26B1-7C6D-4B50-B3C8-6032575F383E}" srcOrd="3" destOrd="0" presId="urn:microsoft.com/office/officeart/2005/8/layout/pList1"/>
    <dgm:cxn modelId="{24CE1526-4E89-48A1-81A0-F752D1FD8401}" type="presParOf" srcId="{68558009-55C8-432B-A936-23805C288A2C}" destId="{E4A0C68E-0EFA-4565-92B9-FFF346970DF8}" srcOrd="4" destOrd="0" presId="urn:microsoft.com/office/officeart/2005/8/layout/pList1"/>
    <dgm:cxn modelId="{04FB7668-4272-4658-8479-F3FFD3A1BB5D}" type="presParOf" srcId="{E4A0C68E-0EFA-4565-92B9-FFF346970DF8}" destId="{018C5422-3AA0-4925-9B7A-929665590378}" srcOrd="0" destOrd="0" presId="urn:microsoft.com/office/officeart/2005/8/layout/pList1"/>
    <dgm:cxn modelId="{44E673C0-C893-47F8-ACEB-4025825B3462}" type="presParOf" srcId="{E4A0C68E-0EFA-4565-92B9-FFF346970DF8}" destId="{449C997F-F7BA-407C-A44F-71C55D698AAE}" srcOrd="1" destOrd="0" presId="urn:microsoft.com/office/officeart/2005/8/layout/pList1"/>
    <dgm:cxn modelId="{E86C6FA8-335A-433D-B8E1-83052D3A97EF}" type="presParOf" srcId="{68558009-55C8-432B-A936-23805C288A2C}" destId="{8E20917D-D890-4B82-A42C-16DE53E6C61E}" srcOrd="5" destOrd="0" presId="urn:microsoft.com/office/officeart/2005/8/layout/pList1"/>
    <dgm:cxn modelId="{A44463F2-80C7-4797-918F-E73F415F65AD}" type="presParOf" srcId="{68558009-55C8-432B-A936-23805C288A2C}" destId="{2A9BD88C-3879-4E1D-B4DD-BA438EBE5478}" srcOrd="6" destOrd="0" presId="urn:microsoft.com/office/officeart/2005/8/layout/pList1"/>
    <dgm:cxn modelId="{6D79B128-8E9B-437B-B2A8-1E53616EC840}" type="presParOf" srcId="{2A9BD88C-3879-4E1D-B4DD-BA438EBE5478}" destId="{9C04B627-E212-4613-AD52-5C7E48891D17}" srcOrd="0" destOrd="0" presId="urn:microsoft.com/office/officeart/2005/8/layout/pList1"/>
    <dgm:cxn modelId="{53AF0FED-EADF-4B09-832D-BBC530F560A5}" type="presParOf" srcId="{2A9BD88C-3879-4E1D-B4DD-BA438EBE5478}" destId="{B266A8A3-AEAD-4FFF-82DB-E67AF1F0B497}" srcOrd="1" destOrd="0" presId="urn:microsoft.com/office/officeart/2005/8/layout/p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E24B0-0905-462C-B7F8-6605000AC053}">
      <dsp:nvSpPr>
        <dsp:cNvPr id="0" name=""/>
        <dsp:cNvSpPr/>
      </dsp:nvSpPr>
      <dsp:spPr>
        <a:xfrm>
          <a:off x="0" y="0"/>
          <a:ext cx="10058399" cy="181473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t>DEĞERLENDİRME</a:t>
          </a:r>
          <a:endParaRPr lang="tr-TR" sz="6500" kern="1200" dirty="0"/>
        </a:p>
      </dsp:txBody>
      <dsp:txXfrm>
        <a:off x="0" y="0"/>
        <a:ext cx="10058399" cy="1814732"/>
      </dsp:txXfrm>
    </dsp:sp>
    <dsp:sp modelId="{74980876-71E0-4AB1-B998-5898AFAA0C89}">
      <dsp:nvSpPr>
        <dsp:cNvPr id="0" name=""/>
        <dsp:cNvSpPr/>
      </dsp:nvSpPr>
      <dsp:spPr>
        <a:xfrm>
          <a:off x="4911" y="1814732"/>
          <a:ext cx="3349525" cy="38109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kern="1200" dirty="0" smtClean="0"/>
            <a:t>Öğretim Öncesi</a:t>
          </a:r>
        </a:p>
        <a:p>
          <a:pPr lvl="0" algn="just" defTabSz="1600200">
            <a:lnSpc>
              <a:spcPct val="90000"/>
            </a:lnSpc>
            <a:spcBef>
              <a:spcPct val="0"/>
            </a:spcBef>
            <a:spcAft>
              <a:spcPct val="35000"/>
            </a:spcAft>
          </a:pPr>
          <a:r>
            <a:rPr lang="tr-TR" sz="2400" kern="1200" dirty="0" smtClean="0"/>
            <a:t>Kaba Değ.</a:t>
          </a:r>
        </a:p>
        <a:p>
          <a:pPr lvl="0" algn="just" defTabSz="1600200">
            <a:lnSpc>
              <a:spcPct val="90000"/>
            </a:lnSpc>
            <a:spcBef>
              <a:spcPct val="0"/>
            </a:spcBef>
            <a:spcAft>
              <a:spcPct val="35000"/>
            </a:spcAft>
          </a:pPr>
          <a:r>
            <a:rPr lang="tr-TR" sz="2400" kern="1200" dirty="0" smtClean="0"/>
            <a:t>Ayrıntılı Değ.</a:t>
          </a:r>
          <a:endParaRPr lang="tr-TR" sz="2400" kern="1200" dirty="0"/>
        </a:p>
      </dsp:txBody>
      <dsp:txXfrm>
        <a:off x="4911" y="1814732"/>
        <a:ext cx="3349525" cy="3810938"/>
      </dsp:txXfrm>
    </dsp:sp>
    <dsp:sp modelId="{5B1B141A-7256-4869-B31E-B38A83A00A39}">
      <dsp:nvSpPr>
        <dsp:cNvPr id="0" name=""/>
        <dsp:cNvSpPr/>
      </dsp:nvSpPr>
      <dsp:spPr>
        <a:xfrm>
          <a:off x="3354437" y="1814732"/>
          <a:ext cx="3349525" cy="38109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tr-TR" sz="5800" kern="1200" dirty="0" smtClean="0"/>
        </a:p>
        <a:p>
          <a:pPr lvl="0" algn="ctr" defTabSz="2578100">
            <a:lnSpc>
              <a:spcPct val="90000"/>
            </a:lnSpc>
            <a:spcBef>
              <a:spcPct val="0"/>
            </a:spcBef>
            <a:spcAft>
              <a:spcPct val="35000"/>
            </a:spcAft>
          </a:pPr>
          <a:r>
            <a:rPr lang="tr-TR" sz="3600" kern="1200" dirty="0" smtClean="0"/>
            <a:t>Öğretim Süreci</a:t>
          </a:r>
        </a:p>
        <a:p>
          <a:pPr lvl="0" algn="just" defTabSz="2578100">
            <a:lnSpc>
              <a:spcPct val="90000"/>
            </a:lnSpc>
            <a:spcBef>
              <a:spcPct val="0"/>
            </a:spcBef>
            <a:spcAft>
              <a:spcPct val="35000"/>
            </a:spcAft>
          </a:pPr>
          <a:r>
            <a:rPr lang="tr-TR" sz="2400" kern="1200" dirty="0" smtClean="0"/>
            <a:t>* Günlük Planın uygulanmasından önce</a:t>
          </a:r>
        </a:p>
        <a:p>
          <a:pPr lvl="0" algn="just" defTabSz="2578100">
            <a:lnSpc>
              <a:spcPct val="90000"/>
            </a:lnSpc>
            <a:spcBef>
              <a:spcPct val="0"/>
            </a:spcBef>
            <a:spcAft>
              <a:spcPct val="35000"/>
            </a:spcAft>
          </a:pPr>
          <a:r>
            <a:rPr lang="tr-TR" sz="2400" kern="1200" dirty="0" smtClean="0"/>
            <a:t>* Günlük öğretim sonrası</a:t>
          </a:r>
        </a:p>
        <a:p>
          <a:pPr lvl="0" algn="just" defTabSz="2578100">
            <a:lnSpc>
              <a:spcPct val="90000"/>
            </a:lnSpc>
            <a:spcBef>
              <a:spcPct val="0"/>
            </a:spcBef>
            <a:spcAft>
              <a:spcPct val="35000"/>
            </a:spcAft>
          </a:pPr>
          <a:endParaRPr lang="tr-TR" sz="2000" kern="1200" dirty="0"/>
        </a:p>
      </dsp:txBody>
      <dsp:txXfrm>
        <a:off x="3354437" y="1814732"/>
        <a:ext cx="3349525" cy="3810938"/>
      </dsp:txXfrm>
    </dsp:sp>
    <dsp:sp modelId="{7A72B518-9286-4143-A361-88A90631B121}">
      <dsp:nvSpPr>
        <dsp:cNvPr id="0" name=""/>
        <dsp:cNvSpPr/>
      </dsp:nvSpPr>
      <dsp:spPr>
        <a:xfrm>
          <a:off x="6703962" y="1814732"/>
          <a:ext cx="3349525" cy="38109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t>BEP</a:t>
          </a:r>
          <a:endParaRPr lang="tr-TR" sz="6500" kern="1200" dirty="0"/>
        </a:p>
      </dsp:txBody>
      <dsp:txXfrm>
        <a:off x="6703962" y="1814732"/>
        <a:ext cx="3349525" cy="3810938"/>
      </dsp:txXfrm>
    </dsp:sp>
    <dsp:sp modelId="{350113C3-D1AD-440F-A32F-22D44576563B}">
      <dsp:nvSpPr>
        <dsp:cNvPr id="0" name=""/>
        <dsp:cNvSpPr/>
      </dsp:nvSpPr>
      <dsp:spPr>
        <a:xfrm>
          <a:off x="0" y="5625670"/>
          <a:ext cx="10058399" cy="42343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86CE1-1725-474F-9260-A6CBEE208C83}">
      <dsp:nvSpPr>
        <dsp:cNvPr id="0" name=""/>
        <dsp:cNvSpPr/>
      </dsp:nvSpPr>
      <dsp:spPr>
        <a:xfrm rot="10800000">
          <a:off x="1966127" y="1642"/>
          <a:ext cx="6688836" cy="112538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62" tIns="121920" rIns="227584" bIns="121920" numCol="1" spcCol="1270" anchor="ctr" anchorCtr="0">
          <a:noAutofit/>
        </a:bodyPr>
        <a:lstStyle/>
        <a:p>
          <a:pPr lvl="0" algn="ctr" defTabSz="1422400">
            <a:lnSpc>
              <a:spcPct val="90000"/>
            </a:lnSpc>
            <a:spcBef>
              <a:spcPct val="0"/>
            </a:spcBef>
            <a:spcAft>
              <a:spcPct val="35000"/>
            </a:spcAft>
          </a:pPr>
          <a:r>
            <a:rPr lang="tr-TR" sz="3200" kern="1200" dirty="0" smtClean="0"/>
            <a:t>Öğrencinin Performans Düzeyi</a:t>
          </a:r>
          <a:endParaRPr lang="tr-TR" sz="3200" kern="1200" dirty="0"/>
        </a:p>
      </dsp:txBody>
      <dsp:txXfrm rot="10800000">
        <a:off x="2247472" y="1642"/>
        <a:ext cx="6407491" cy="1125381"/>
      </dsp:txXfrm>
    </dsp:sp>
    <dsp:sp modelId="{EBA05D56-F233-416C-88BD-8A58E2080019}">
      <dsp:nvSpPr>
        <dsp:cNvPr id="0" name=""/>
        <dsp:cNvSpPr/>
      </dsp:nvSpPr>
      <dsp:spPr>
        <a:xfrm>
          <a:off x="1403436" y="1642"/>
          <a:ext cx="1125381" cy="112538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D83E4C-BF6E-40F7-9028-DD5EB09E5972}">
      <dsp:nvSpPr>
        <dsp:cNvPr id="0" name=""/>
        <dsp:cNvSpPr/>
      </dsp:nvSpPr>
      <dsp:spPr>
        <a:xfrm rot="10800000">
          <a:off x="1966127" y="1462959"/>
          <a:ext cx="6688836" cy="112538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62" tIns="121920" rIns="227584" bIns="121920" numCol="1" spcCol="1270" anchor="ctr" anchorCtr="0">
          <a:noAutofit/>
        </a:bodyPr>
        <a:lstStyle/>
        <a:p>
          <a:pPr lvl="0" algn="ctr" defTabSz="1422400">
            <a:lnSpc>
              <a:spcPct val="90000"/>
            </a:lnSpc>
            <a:spcBef>
              <a:spcPct val="0"/>
            </a:spcBef>
            <a:spcAft>
              <a:spcPct val="35000"/>
            </a:spcAft>
          </a:pPr>
          <a:r>
            <a:rPr lang="tr-TR" sz="3200" kern="1200" dirty="0" smtClean="0"/>
            <a:t>Uzun Dönemli Amaçlar</a:t>
          </a:r>
          <a:endParaRPr lang="tr-TR" sz="3200" kern="1200" dirty="0"/>
        </a:p>
      </dsp:txBody>
      <dsp:txXfrm rot="10800000">
        <a:off x="2247472" y="1462959"/>
        <a:ext cx="6407491" cy="1125381"/>
      </dsp:txXfrm>
    </dsp:sp>
    <dsp:sp modelId="{0D1205FE-7F9D-4836-8464-759B2492B0B4}">
      <dsp:nvSpPr>
        <dsp:cNvPr id="0" name=""/>
        <dsp:cNvSpPr/>
      </dsp:nvSpPr>
      <dsp:spPr>
        <a:xfrm>
          <a:off x="1403436" y="1462959"/>
          <a:ext cx="1125381" cy="112538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A20004-7EF3-43EC-90BF-9EACCDF64112}">
      <dsp:nvSpPr>
        <dsp:cNvPr id="0" name=""/>
        <dsp:cNvSpPr/>
      </dsp:nvSpPr>
      <dsp:spPr>
        <a:xfrm rot="10800000">
          <a:off x="1966127" y="2924275"/>
          <a:ext cx="6688836" cy="112538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62" tIns="121920" rIns="227584" bIns="121920" numCol="1" spcCol="1270" anchor="ctr" anchorCtr="0">
          <a:noAutofit/>
        </a:bodyPr>
        <a:lstStyle/>
        <a:p>
          <a:pPr lvl="0" algn="ctr" defTabSz="1422400">
            <a:lnSpc>
              <a:spcPct val="90000"/>
            </a:lnSpc>
            <a:spcBef>
              <a:spcPct val="0"/>
            </a:spcBef>
            <a:spcAft>
              <a:spcPct val="35000"/>
            </a:spcAft>
          </a:pPr>
          <a:r>
            <a:rPr lang="tr-TR" sz="3200" kern="1200" dirty="0" smtClean="0"/>
            <a:t>Kısa Dönemli Amaçlar</a:t>
          </a:r>
          <a:endParaRPr lang="tr-TR" sz="3200" kern="1200" dirty="0"/>
        </a:p>
      </dsp:txBody>
      <dsp:txXfrm rot="10800000">
        <a:off x="2247472" y="2924275"/>
        <a:ext cx="6407491" cy="1125381"/>
      </dsp:txXfrm>
    </dsp:sp>
    <dsp:sp modelId="{6FEAC099-CE6F-4D74-8614-5E3441C08CF4}">
      <dsp:nvSpPr>
        <dsp:cNvPr id="0" name=""/>
        <dsp:cNvSpPr/>
      </dsp:nvSpPr>
      <dsp:spPr>
        <a:xfrm>
          <a:off x="1403436" y="2924275"/>
          <a:ext cx="1125381" cy="112538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9F1BF-BCDC-466C-82F9-F29D0770094F}">
      <dsp:nvSpPr>
        <dsp:cNvPr id="0" name=""/>
        <dsp:cNvSpPr/>
      </dsp:nvSpPr>
      <dsp:spPr>
        <a:xfrm>
          <a:off x="2080443" y="186840"/>
          <a:ext cx="1419331" cy="14193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KDA</a:t>
          </a:r>
          <a:endParaRPr lang="tr-TR" sz="2300" kern="1200" dirty="0"/>
        </a:p>
      </dsp:txBody>
      <dsp:txXfrm>
        <a:off x="2496155" y="602552"/>
        <a:ext cx="1003619" cy="1003619"/>
      </dsp:txXfrm>
    </dsp:sp>
    <dsp:sp modelId="{CA550A99-3127-412D-A718-000354D4733B}">
      <dsp:nvSpPr>
        <dsp:cNvPr id="0" name=""/>
        <dsp:cNvSpPr/>
      </dsp:nvSpPr>
      <dsp:spPr>
        <a:xfrm rot="5400000">
          <a:off x="3565333" y="186840"/>
          <a:ext cx="1419331" cy="14193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KDA</a:t>
          </a:r>
          <a:endParaRPr lang="tr-TR" sz="2300" kern="1200" dirty="0"/>
        </a:p>
      </dsp:txBody>
      <dsp:txXfrm rot="-5400000">
        <a:off x="3565333" y="602552"/>
        <a:ext cx="1003619" cy="1003619"/>
      </dsp:txXfrm>
    </dsp:sp>
    <dsp:sp modelId="{AEE9F325-719B-426D-84A3-DD48F6D0E752}">
      <dsp:nvSpPr>
        <dsp:cNvPr id="0" name=""/>
        <dsp:cNvSpPr/>
      </dsp:nvSpPr>
      <dsp:spPr>
        <a:xfrm rot="10800000">
          <a:off x="3565333" y="1671730"/>
          <a:ext cx="1419331" cy="14193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KDA</a:t>
          </a:r>
          <a:endParaRPr lang="tr-TR" sz="2300" kern="1200" dirty="0"/>
        </a:p>
      </dsp:txBody>
      <dsp:txXfrm rot="10800000">
        <a:off x="3565333" y="1671730"/>
        <a:ext cx="1003619" cy="1003619"/>
      </dsp:txXfrm>
    </dsp:sp>
    <dsp:sp modelId="{9AA41E06-6021-466C-A107-490C8EA31C6F}">
      <dsp:nvSpPr>
        <dsp:cNvPr id="0" name=""/>
        <dsp:cNvSpPr/>
      </dsp:nvSpPr>
      <dsp:spPr>
        <a:xfrm rot="16200000">
          <a:off x="2080443" y="1671730"/>
          <a:ext cx="1419331" cy="14193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KDA</a:t>
          </a:r>
          <a:endParaRPr lang="tr-TR" sz="2300" kern="1200" dirty="0"/>
        </a:p>
      </dsp:txBody>
      <dsp:txXfrm rot="5400000">
        <a:off x="2496155" y="1671730"/>
        <a:ext cx="1003619" cy="1003619"/>
      </dsp:txXfrm>
    </dsp:sp>
    <dsp:sp modelId="{18F1C0F8-0264-473D-A31C-86809B09D920}">
      <dsp:nvSpPr>
        <dsp:cNvPr id="0" name=""/>
        <dsp:cNvSpPr/>
      </dsp:nvSpPr>
      <dsp:spPr>
        <a:xfrm>
          <a:off x="3287530" y="1343939"/>
          <a:ext cx="490046" cy="426127"/>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672C8-A9AB-4B62-9CB8-B6D94389C9D6}">
      <dsp:nvSpPr>
        <dsp:cNvPr id="0" name=""/>
        <dsp:cNvSpPr/>
      </dsp:nvSpPr>
      <dsp:spPr>
        <a:xfrm rot="10800000">
          <a:off x="3287530" y="1507834"/>
          <a:ext cx="490046" cy="426127"/>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447A75-764D-4173-9A58-4AE47DA372BA}">
      <dsp:nvSpPr>
        <dsp:cNvPr id="0" name=""/>
        <dsp:cNvSpPr/>
      </dsp:nvSpPr>
      <dsp:spPr>
        <a:xfrm>
          <a:off x="0" y="0"/>
          <a:ext cx="2336810" cy="16100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7CE77D-BC1C-41FC-B9AB-AC4EAF8A3769}">
      <dsp:nvSpPr>
        <dsp:cNvPr id="0" name=""/>
        <dsp:cNvSpPr/>
      </dsp:nvSpPr>
      <dsp:spPr>
        <a:xfrm>
          <a:off x="0" y="1778812"/>
          <a:ext cx="2336810" cy="866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0" numCol="1" spcCol="1270" anchor="t" anchorCtr="0">
          <a:noAutofit/>
        </a:bodyPr>
        <a:lstStyle/>
        <a:p>
          <a:pPr lvl="0" algn="ctr" defTabSz="1466850">
            <a:lnSpc>
              <a:spcPct val="90000"/>
            </a:lnSpc>
            <a:spcBef>
              <a:spcPct val="0"/>
            </a:spcBef>
            <a:spcAft>
              <a:spcPct val="35000"/>
            </a:spcAft>
          </a:pPr>
          <a:r>
            <a:rPr lang="tr-TR" sz="3300" kern="1200" dirty="0" smtClean="0"/>
            <a:t>Birey </a:t>
          </a:r>
          <a:endParaRPr lang="tr-TR" sz="3300" kern="1200" dirty="0"/>
        </a:p>
      </dsp:txBody>
      <dsp:txXfrm>
        <a:off x="0" y="1778812"/>
        <a:ext cx="2336810" cy="866956"/>
      </dsp:txXfrm>
    </dsp:sp>
    <dsp:sp modelId="{34DE4FD0-E1A9-4EF8-B0E9-D89D2B539F53}">
      <dsp:nvSpPr>
        <dsp:cNvPr id="0" name=""/>
        <dsp:cNvSpPr/>
      </dsp:nvSpPr>
      <dsp:spPr>
        <a:xfrm>
          <a:off x="2575500" y="1130040"/>
          <a:ext cx="2336810" cy="16100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8978AB-3559-4D87-9C4B-655A06D8DE49}">
      <dsp:nvSpPr>
        <dsp:cNvPr id="0" name=""/>
        <dsp:cNvSpPr/>
      </dsp:nvSpPr>
      <dsp:spPr>
        <a:xfrm>
          <a:off x="2575500" y="2740102"/>
          <a:ext cx="2336810" cy="866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0" numCol="1" spcCol="1270" anchor="t" anchorCtr="0">
          <a:noAutofit/>
        </a:bodyPr>
        <a:lstStyle/>
        <a:p>
          <a:pPr lvl="0" algn="ctr" defTabSz="1466850">
            <a:lnSpc>
              <a:spcPct val="90000"/>
            </a:lnSpc>
            <a:spcBef>
              <a:spcPct val="0"/>
            </a:spcBef>
            <a:spcAft>
              <a:spcPct val="35000"/>
            </a:spcAft>
          </a:pPr>
          <a:r>
            <a:rPr lang="tr-TR" sz="3300" kern="1200" dirty="0" smtClean="0"/>
            <a:t>Koşul </a:t>
          </a:r>
          <a:endParaRPr lang="tr-TR" sz="3300" kern="1200" dirty="0"/>
        </a:p>
      </dsp:txBody>
      <dsp:txXfrm>
        <a:off x="2575500" y="2740102"/>
        <a:ext cx="2336810" cy="866956"/>
      </dsp:txXfrm>
    </dsp:sp>
    <dsp:sp modelId="{018C5422-3AA0-4925-9B7A-929665590378}">
      <dsp:nvSpPr>
        <dsp:cNvPr id="0" name=""/>
        <dsp:cNvSpPr/>
      </dsp:nvSpPr>
      <dsp:spPr>
        <a:xfrm>
          <a:off x="5029062" y="0"/>
          <a:ext cx="2336810" cy="16100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C997F-F7BA-407C-A44F-71C55D698AAE}">
      <dsp:nvSpPr>
        <dsp:cNvPr id="0" name=""/>
        <dsp:cNvSpPr/>
      </dsp:nvSpPr>
      <dsp:spPr>
        <a:xfrm>
          <a:off x="5029062" y="1849148"/>
          <a:ext cx="2336810" cy="866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0" numCol="1" spcCol="1270" anchor="t" anchorCtr="0">
          <a:noAutofit/>
        </a:bodyPr>
        <a:lstStyle/>
        <a:p>
          <a:pPr lvl="0" algn="ctr" defTabSz="1466850">
            <a:lnSpc>
              <a:spcPct val="90000"/>
            </a:lnSpc>
            <a:spcBef>
              <a:spcPct val="0"/>
            </a:spcBef>
            <a:spcAft>
              <a:spcPct val="35000"/>
            </a:spcAft>
          </a:pPr>
          <a:r>
            <a:rPr lang="tr-TR" sz="3300" kern="1200" dirty="0" smtClean="0"/>
            <a:t>Ölçüt</a:t>
          </a:r>
          <a:endParaRPr lang="tr-TR" sz="3300" kern="1200" dirty="0"/>
        </a:p>
      </dsp:txBody>
      <dsp:txXfrm>
        <a:off x="5029062" y="1849148"/>
        <a:ext cx="2336810" cy="866956"/>
      </dsp:txXfrm>
    </dsp:sp>
    <dsp:sp modelId="{9C04B627-E212-4613-AD52-5C7E48891D17}">
      <dsp:nvSpPr>
        <dsp:cNvPr id="0" name=""/>
        <dsp:cNvSpPr/>
      </dsp:nvSpPr>
      <dsp:spPr>
        <a:xfrm>
          <a:off x="7716679" y="1130040"/>
          <a:ext cx="2336810" cy="16100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66A8A3-AEAD-4FFF-82DB-E67AF1F0B497}">
      <dsp:nvSpPr>
        <dsp:cNvPr id="0" name=""/>
        <dsp:cNvSpPr/>
      </dsp:nvSpPr>
      <dsp:spPr>
        <a:xfrm>
          <a:off x="7716679" y="2740102"/>
          <a:ext cx="2336810" cy="866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0" numCol="1" spcCol="1270" anchor="t" anchorCtr="0">
          <a:noAutofit/>
        </a:bodyPr>
        <a:lstStyle/>
        <a:p>
          <a:pPr lvl="0" algn="ctr" defTabSz="1466850">
            <a:lnSpc>
              <a:spcPct val="90000"/>
            </a:lnSpc>
            <a:spcBef>
              <a:spcPct val="0"/>
            </a:spcBef>
            <a:spcAft>
              <a:spcPct val="35000"/>
            </a:spcAft>
          </a:pPr>
          <a:r>
            <a:rPr lang="tr-TR" sz="3300" kern="1200" dirty="0" smtClean="0"/>
            <a:t>Davranış</a:t>
          </a:r>
          <a:endParaRPr lang="tr-TR" sz="3300" kern="1200" dirty="0"/>
        </a:p>
      </dsp:txBody>
      <dsp:txXfrm>
        <a:off x="7716679" y="2740102"/>
        <a:ext cx="2336810" cy="866956"/>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1B805F-FF0F-4BAA-A3A3-E4F945D687F8}" type="datetimeFigureOut">
              <a:rPr lang="en-US" dirty="0"/>
              <a:t>10/24/2018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80B5C51-60B3-48EF-AA78-DB950F30DBA2}" type="datetimeFigureOut">
              <a:rPr lang="en-US" dirty="0"/>
              <a:t>10/24/2018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5D676B-6E73-4E3B-A9B3-4966DB9B52A5}" type="datetimeFigureOut">
              <a:rPr lang="en-US" dirty="0"/>
              <a:t>10/24/2018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261F3A6-CC5D-4649-8527-DB0C21FDDFD9}" type="datetimeFigureOut">
              <a:rPr lang="en-US" dirty="0"/>
              <a:t>10/24/2018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5B6F927C-B73E-4F9D-ADFE-F6E23BD7CEE8}" type="datetimeFigureOut">
              <a:rPr lang="en-US" dirty="0"/>
              <a:t>10/24/2018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B1FFFF-984A-4EE5-9BF2-EC9310C878F1}" type="datetimeFigureOut">
              <a:rPr lang="en-US" dirty="0"/>
              <a:t>10/24/2018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03271C1-B42E-4A60-A25F-0185B888604B}" type="datetimeFigureOut">
              <a:rPr lang="en-US" dirty="0"/>
              <a:t>10/24/2018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416292-3725-4763-8973-4C59F0403D99}" type="datetimeFigureOut">
              <a:rPr lang="en-US" dirty="0"/>
              <a:t>10/24/2018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96D1-8909-469F-911A-4C12C68BF5D9}" type="datetimeFigureOut">
              <a:rPr lang="en-US" dirty="0"/>
              <a:t>10/24/2018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6A73BC-5D11-4675-B334-102E1E8C9B50}" type="datetimeFigureOut">
              <a:rPr lang="en-US" dirty="0"/>
              <a:t>10/24/2018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27B8E45F-652B-4E89-8925-000B0AB8FD98}" type="datetimeFigureOut">
              <a:rPr lang="en-US" dirty="0"/>
              <a:t>10/24/2018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C4A3462A-2D5B-48AF-A3D4-EF8A90A50A80}" type="datetimeFigureOut">
              <a:rPr lang="en-US" dirty="0"/>
              <a:t>10/24/2018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Öğretime Hazırlık: Değerlendirme Oturumu</a:t>
            </a:r>
            <a:endParaRPr lang="tr-TR" dirty="0"/>
          </a:p>
        </p:txBody>
      </p:sp>
      <p:sp>
        <p:nvSpPr>
          <p:cNvPr id="3" name="Alt Başlık 2"/>
          <p:cNvSpPr>
            <a:spLocks noGrp="1"/>
          </p:cNvSpPr>
          <p:nvPr>
            <p:ph type="subTitle" idx="1"/>
          </p:nvPr>
        </p:nvSpPr>
        <p:spPr/>
        <p:txBody>
          <a:bodyPr/>
          <a:lstStyle/>
          <a:p>
            <a:r>
              <a:rPr lang="tr-TR" dirty="0" smtClean="0"/>
              <a:t>Genel Özellikleri ve Süreç</a:t>
            </a:r>
            <a:endParaRPr lang="tr-TR" dirty="0"/>
          </a:p>
        </p:txBody>
      </p:sp>
    </p:spTree>
    <p:extLst>
      <p:ext uri="{BB962C8B-B14F-4D97-AF65-F5344CB8AC3E}">
        <p14:creationId xmlns:p14="http://schemas.microsoft.com/office/powerpoint/2010/main" val="2640420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Gerçekçi hedef seçerken nelere dikkat edilecek:</a:t>
            </a:r>
          </a:p>
          <a:p>
            <a:pPr lvl="1"/>
            <a:r>
              <a:rPr lang="tr-TR" dirty="0" smtClean="0"/>
              <a:t>Performans düzeyi</a:t>
            </a:r>
          </a:p>
          <a:p>
            <a:pPr lvl="1"/>
            <a:r>
              <a:rPr lang="tr-TR" dirty="0" smtClean="0"/>
              <a:t>Yetersizliğin derecesi</a:t>
            </a:r>
          </a:p>
          <a:p>
            <a:pPr lvl="1"/>
            <a:r>
              <a:rPr lang="tr-TR" dirty="0" smtClean="0"/>
              <a:t>Sağlanacak destek hizmetler</a:t>
            </a:r>
          </a:p>
          <a:p>
            <a:pPr lvl="1"/>
            <a:r>
              <a:rPr lang="tr-TR" dirty="0" smtClean="0"/>
              <a:t>Geçmiş yaşantıları ve öğrenme hızı</a:t>
            </a:r>
          </a:p>
          <a:p>
            <a:pPr lvl="1"/>
            <a:r>
              <a:rPr lang="tr-TR" dirty="0" smtClean="0"/>
              <a:t>Çevre aile özellikleri</a:t>
            </a:r>
          </a:p>
          <a:p>
            <a:pPr lvl="1"/>
            <a:r>
              <a:rPr lang="tr-TR" dirty="0" smtClean="0"/>
              <a:t>Öğretmene sağlanan destek hizmetler</a:t>
            </a:r>
          </a:p>
          <a:p>
            <a:pPr lvl="1"/>
            <a:r>
              <a:rPr lang="tr-TR" dirty="0" smtClean="0"/>
              <a:t>Öncelikli, işlevsel ve ön koşul beceriler</a:t>
            </a:r>
          </a:p>
          <a:p>
            <a:pPr lvl="1"/>
            <a:endParaRPr lang="tr-TR" dirty="0" smtClean="0"/>
          </a:p>
          <a:p>
            <a:pPr lvl="1"/>
            <a:endParaRPr lang="tr-TR" dirty="0"/>
          </a:p>
        </p:txBody>
      </p:sp>
    </p:spTree>
    <p:extLst>
      <p:ext uri="{BB962C8B-B14F-4D97-AF65-F5344CB8AC3E}">
        <p14:creationId xmlns:p14="http://schemas.microsoft.com/office/powerpoint/2010/main" val="558425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Kısa Dönemli Amaçlar</a:t>
            </a:r>
            <a:endParaRPr lang="tr-TR" dirty="0"/>
          </a:p>
        </p:txBody>
      </p:sp>
      <p:sp>
        <p:nvSpPr>
          <p:cNvPr id="3" name="İçerik Yer Tutucusu 2"/>
          <p:cNvSpPr>
            <a:spLocks noGrp="1"/>
          </p:cNvSpPr>
          <p:nvPr>
            <p:ph idx="1"/>
          </p:nvPr>
        </p:nvSpPr>
        <p:spPr/>
        <p:txBody>
          <a:bodyPr/>
          <a:lstStyle/>
          <a:p>
            <a:r>
              <a:rPr lang="tr-TR" dirty="0" smtClean="0"/>
              <a:t>Uzun dönemli amaçların sınırlarını ve çerçevesini çizen ölçülebilir ara basamaklar</a:t>
            </a:r>
          </a:p>
          <a:p>
            <a:endParaRPr lang="tr-TR" dirty="0"/>
          </a:p>
          <a:p>
            <a:endParaRPr lang="tr-TR" dirty="0" smtClean="0"/>
          </a:p>
          <a:p>
            <a:endParaRPr lang="tr-TR" dirty="0"/>
          </a:p>
          <a:p>
            <a:r>
              <a:rPr lang="tr-TR" sz="4000" dirty="0" smtClean="0"/>
              <a:t>UDA</a:t>
            </a:r>
          </a:p>
          <a:p>
            <a:pPr marL="0" indent="0">
              <a:buNone/>
            </a:pPr>
            <a:endParaRPr lang="tr-TR" dirty="0"/>
          </a:p>
        </p:txBody>
      </p:sp>
      <p:graphicFrame>
        <p:nvGraphicFramePr>
          <p:cNvPr id="4" name="Diyagram 3"/>
          <p:cNvGraphicFramePr/>
          <p:nvPr>
            <p:extLst>
              <p:ext uri="{D42A27DB-BD31-4B8C-83A1-F6EECF244321}">
                <p14:modId xmlns:p14="http://schemas.microsoft.com/office/powerpoint/2010/main" val="4096608536"/>
              </p:ext>
            </p:extLst>
          </p:nvPr>
        </p:nvGraphicFramePr>
        <p:xfrm>
          <a:off x="2032000" y="2860431"/>
          <a:ext cx="7065108" cy="3277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ol Ayraç 4"/>
          <p:cNvSpPr/>
          <p:nvPr/>
        </p:nvSpPr>
        <p:spPr>
          <a:xfrm>
            <a:off x="2625969" y="3188677"/>
            <a:ext cx="1570893" cy="264941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405620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Kısa Dönemli Amaçlar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43605651"/>
              </p:ext>
            </p:extLst>
          </p:nvPr>
        </p:nvGraphicFramePr>
        <p:xfrm>
          <a:off x="1069975" y="2120900"/>
          <a:ext cx="10058400" cy="4737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7871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Öğretim Sırasında Yapılan Değerlendirme</a:t>
            </a:r>
            <a:endParaRPr lang="tr-TR" dirty="0"/>
          </a:p>
        </p:txBody>
      </p:sp>
      <p:sp>
        <p:nvSpPr>
          <p:cNvPr id="3" name="İçerik Yer Tutucusu 2"/>
          <p:cNvSpPr>
            <a:spLocks noGrp="1"/>
          </p:cNvSpPr>
          <p:nvPr>
            <p:ph idx="1"/>
          </p:nvPr>
        </p:nvSpPr>
        <p:spPr/>
        <p:txBody>
          <a:bodyPr/>
          <a:lstStyle/>
          <a:p>
            <a:r>
              <a:rPr lang="tr-TR" dirty="0" smtClean="0"/>
              <a:t>Öğretim planının uygulanmasından önce yapılan değerlendirme ön bilgilerin korunup korunmadığı hakkında bilgi sunar.</a:t>
            </a:r>
          </a:p>
          <a:p>
            <a:pPr lvl="1"/>
            <a:r>
              <a:rPr lang="tr-TR" dirty="0" smtClean="0"/>
              <a:t>Eğer bilgiler korunmamışsa günlük planda düzenleme yapmanız gerektiği bilgisine ulaşırsınız</a:t>
            </a:r>
          </a:p>
          <a:p>
            <a:pPr lvl="1"/>
            <a:r>
              <a:rPr lang="tr-TR" dirty="0" smtClean="0"/>
              <a:t>Etkili bir öğretim için fırsat yakalanmış olur.</a:t>
            </a:r>
          </a:p>
          <a:p>
            <a:r>
              <a:rPr lang="tr-TR" dirty="0" smtClean="0"/>
              <a:t>Öğretim planının uygulanmasından sonra yapılan değerlendirme</a:t>
            </a:r>
          </a:p>
          <a:p>
            <a:pPr lvl="1"/>
            <a:r>
              <a:rPr lang="tr-TR" dirty="0" smtClean="0"/>
              <a:t>O oturumda öğrencinin hedefin neresine ulaştığının belirlenmesi</a:t>
            </a:r>
          </a:p>
          <a:p>
            <a:pPr lvl="1"/>
            <a:r>
              <a:rPr lang="tr-TR" dirty="0" smtClean="0"/>
              <a:t>Daha sonra desteklenmesi gereken düzey </a:t>
            </a:r>
          </a:p>
          <a:p>
            <a:pPr lvl="1"/>
            <a:r>
              <a:rPr lang="tr-TR" dirty="0" smtClean="0"/>
              <a:t>Ya da öğretim yöntem ve tekniklerinin ve materyallerinin amaca ulaşmadaki etkililiklerinin belirlenmesi hakkında bilgi edinmemizi sağlar ve gerektiğinde uyarlamalara gidilmesi için fırsatlar sunar.</a:t>
            </a:r>
          </a:p>
        </p:txBody>
      </p:sp>
    </p:spTree>
    <p:extLst>
      <p:ext uri="{BB962C8B-B14F-4D97-AF65-F5344CB8AC3E}">
        <p14:creationId xmlns:p14="http://schemas.microsoft.com/office/powerpoint/2010/main" val="3292977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3.BEP Değerlendirmesi</a:t>
            </a:r>
            <a:endParaRPr lang="tr-TR" dirty="0"/>
          </a:p>
        </p:txBody>
      </p:sp>
      <p:sp>
        <p:nvSpPr>
          <p:cNvPr id="3" name="İçerik Yer Tutucusu 2"/>
          <p:cNvSpPr>
            <a:spLocks noGrp="1"/>
          </p:cNvSpPr>
          <p:nvPr>
            <p:ph idx="1"/>
          </p:nvPr>
        </p:nvSpPr>
        <p:spPr/>
        <p:txBody>
          <a:bodyPr/>
          <a:lstStyle/>
          <a:p>
            <a:r>
              <a:rPr lang="tr-TR" dirty="0" err="1" smtClean="0"/>
              <a:t>BEP’te</a:t>
            </a:r>
            <a:r>
              <a:rPr lang="tr-TR" dirty="0" smtClean="0"/>
              <a:t> alınan hedeflerin öğrenci performansına uygun olup olmadığı</a:t>
            </a:r>
          </a:p>
          <a:p>
            <a:r>
              <a:rPr lang="tr-TR" dirty="0" smtClean="0"/>
              <a:t>Kullanılan yöntem/teknik ve materyallerin hedeflere ulaşmada etkili olup olmadığı</a:t>
            </a:r>
          </a:p>
          <a:p>
            <a:r>
              <a:rPr lang="tr-TR" dirty="0" err="1" smtClean="0"/>
              <a:t>BEP’te</a:t>
            </a:r>
            <a:r>
              <a:rPr lang="tr-TR" dirty="0" smtClean="0"/>
              <a:t> alınan hedeflerin hangilerine ulaşılıp ulaşılamadığı konularında bilgi sunar.</a:t>
            </a:r>
            <a:endParaRPr lang="tr-TR" dirty="0"/>
          </a:p>
        </p:txBody>
      </p:sp>
    </p:spTree>
    <p:extLst>
      <p:ext uri="{BB962C8B-B14F-4D97-AF65-F5344CB8AC3E}">
        <p14:creationId xmlns:p14="http://schemas.microsoft.com/office/powerpoint/2010/main" val="401838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Veri Toplama Araçları</a:t>
            </a:r>
            <a:endParaRPr lang="tr-TR" dirty="0"/>
          </a:p>
        </p:txBody>
      </p:sp>
      <p:sp>
        <p:nvSpPr>
          <p:cNvPr id="3" name="İçerik Yer Tutucusu 2"/>
          <p:cNvSpPr>
            <a:spLocks noGrp="1"/>
          </p:cNvSpPr>
          <p:nvPr>
            <p:ph idx="1"/>
          </p:nvPr>
        </p:nvSpPr>
        <p:spPr/>
        <p:txBody>
          <a:bodyPr/>
          <a:lstStyle/>
          <a:p>
            <a:r>
              <a:rPr lang="tr-TR" dirty="0" smtClean="0"/>
              <a:t>Aile-öğretmen görüşmesi</a:t>
            </a:r>
          </a:p>
          <a:p>
            <a:r>
              <a:rPr lang="tr-TR" dirty="0" smtClean="0"/>
              <a:t>Çalışma örneği analizi</a:t>
            </a:r>
          </a:p>
          <a:p>
            <a:r>
              <a:rPr lang="tr-TR" dirty="0" smtClean="0"/>
              <a:t>Gözlem</a:t>
            </a:r>
          </a:p>
          <a:p>
            <a:r>
              <a:rPr lang="tr-TR" dirty="0" err="1" smtClean="0"/>
              <a:t>Formal</a:t>
            </a:r>
            <a:r>
              <a:rPr lang="tr-TR" dirty="0" smtClean="0"/>
              <a:t> matematik testleri</a:t>
            </a:r>
          </a:p>
          <a:p>
            <a:r>
              <a:rPr lang="tr-TR" dirty="0" smtClean="0"/>
              <a:t>ÖBT</a:t>
            </a:r>
          </a:p>
          <a:p>
            <a:r>
              <a:rPr lang="tr-TR" dirty="0" smtClean="0"/>
              <a:t>Müfredata dayalı kontrol listeleri</a:t>
            </a:r>
          </a:p>
          <a:p>
            <a:r>
              <a:rPr lang="tr-TR" dirty="0" smtClean="0"/>
              <a:t>***</a:t>
            </a:r>
            <a:r>
              <a:rPr lang="tr-TR" dirty="0" smtClean="0">
                <a:solidFill>
                  <a:srgbClr val="FF0000"/>
                </a:solidFill>
              </a:rPr>
              <a:t>Amaca uygun olarak seçilmelidir.</a:t>
            </a:r>
            <a:endParaRPr lang="tr-TR" dirty="0">
              <a:solidFill>
                <a:srgbClr val="FF0000"/>
              </a:solidFill>
            </a:endParaRPr>
          </a:p>
        </p:txBody>
      </p:sp>
    </p:spTree>
    <p:extLst>
      <p:ext uri="{BB962C8B-B14F-4D97-AF65-F5344CB8AC3E}">
        <p14:creationId xmlns:p14="http://schemas.microsoft.com/office/powerpoint/2010/main" val="4124124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p:cNvGraphicFramePr>
            <a:graphicFrameLocks noGrp="1"/>
          </p:cNvGraphicFramePr>
          <p:nvPr>
            <p:ph idx="1"/>
            <p:extLst>
              <p:ext uri="{D42A27DB-BD31-4B8C-83A1-F6EECF244321}">
                <p14:modId xmlns:p14="http://schemas.microsoft.com/office/powerpoint/2010/main" val="4040685745"/>
              </p:ext>
            </p:extLst>
          </p:nvPr>
        </p:nvGraphicFramePr>
        <p:xfrm>
          <a:off x="1069975" y="586154"/>
          <a:ext cx="10058400" cy="60491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1748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1. Öğretim Öncesi Değerlendirme </a:t>
            </a:r>
            <a:r>
              <a:rPr lang="tr-TR" dirty="0"/>
              <a:t>O</a:t>
            </a:r>
            <a:r>
              <a:rPr lang="tr-TR" dirty="0" smtClean="0"/>
              <a:t>turumuna </a:t>
            </a:r>
            <a:r>
              <a:rPr lang="tr-TR" dirty="0"/>
              <a:t>B</a:t>
            </a:r>
            <a:r>
              <a:rPr lang="tr-TR" dirty="0" smtClean="0"/>
              <a:t>aşlarken</a:t>
            </a:r>
            <a:endParaRPr lang="tr-TR" dirty="0"/>
          </a:p>
        </p:txBody>
      </p:sp>
      <p:sp>
        <p:nvSpPr>
          <p:cNvPr id="3" name="İçerik Yer Tutucusu 2"/>
          <p:cNvSpPr>
            <a:spLocks noGrp="1"/>
          </p:cNvSpPr>
          <p:nvPr>
            <p:ph idx="1"/>
          </p:nvPr>
        </p:nvSpPr>
        <p:spPr/>
        <p:txBody>
          <a:bodyPr>
            <a:normAutofit lnSpcReduction="10000"/>
          </a:bodyPr>
          <a:lstStyle/>
          <a:p>
            <a:r>
              <a:rPr lang="tr-TR" dirty="0" smtClean="0"/>
              <a:t>Ortam düzenlemesi</a:t>
            </a:r>
          </a:p>
          <a:p>
            <a:pPr lvl="1"/>
            <a:r>
              <a:rPr lang="tr-TR" dirty="0" smtClean="0"/>
              <a:t>Dikkat dağıtıcılardan arındırılmış bir ortam</a:t>
            </a:r>
          </a:p>
          <a:p>
            <a:pPr lvl="1"/>
            <a:r>
              <a:rPr lang="tr-TR" dirty="0" smtClean="0"/>
              <a:t>Öğrencinin dikkatini size daha kolay yöneltebileceği oturma pozisyonu</a:t>
            </a:r>
          </a:p>
          <a:p>
            <a:pPr lvl="1"/>
            <a:r>
              <a:rPr lang="tr-TR" dirty="0" smtClean="0"/>
              <a:t>Değerlendirme araçları/materyallerinin etkili sunumu ve ortamdan çekilmesi</a:t>
            </a:r>
          </a:p>
          <a:p>
            <a:r>
              <a:rPr lang="tr-TR" dirty="0" smtClean="0"/>
              <a:t>Genel giriş/sohbet (gerekirse tanışma)</a:t>
            </a:r>
          </a:p>
          <a:p>
            <a:r>
              <a:rPr lang="tr-TR" dirty="0" smtClean="0"/>
              <a:t>Süreci açıklama</a:t>
            </a:r>
          </a:p>
          <a:p>
            <a:pPr lvl="1"/>
            <a:r>
              <a:rPr lang="tr-TR" dirty="0" smtClean="0"/>
              <a:t>Neden burada</a:t>
            </a:r>
          </a:p>
          <a:p>
            <a:pPr lvl="1"/>
            <a:r>
              <a:rPr lang="tr-TR" dirty="0" smtClean="0"/>
              <a:t>Birlikte ne yapılacak</a:t>
            </a:r>
          </a:p>
          <a:p>
            <a:r>
              <a:rPr lang="tr-TR" dirty="0" smtClean="0"/>
              <a:t>Yönergeler (açık, anlaşılır ve amaca uygun)</a:t>
            </a:r>
          </a:p>
          <a:p>
            <a:r>
              <a:rPr lang="tr-TR" dirty="0" smtClean="0"/>
              <a:t>Anında kayıt tutma</a:t>
            </a:r>
          </a:p>
          <a:p>
            <a:r>
              <a:rPr lang="tr-TR" dirty="0" smtClean="0"/>
              <a:t>Değerlendirmeyi sonlandırma (katılımı pekiştirme, ödül vb.)</a:t>
            </a:r>
            <a:endParaRPr lang="tr-TR" dirty="0"/>
          </a:p>
        </p:txBody>
      </p:sp>
    </p:spTree>
    <p:extLst>
      <p:ext uri="{BB962C8B-B14F-4D97-AF65-F5344CB8AC3E}">
        <p14:creationId xmlns:p14="http://schemas.microsoft.com/office/powerpoint/2010/main" val="4290374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1.1 Öğretim </a:t>
            </a:r>
            <a:r>
              <a:rPr lang="tr-TR" dirty="0"/>
              <a:t>Ö</a:t>
            </a:r>
            <a:r>
              <a:rPr lang="tr-TR" dirty="0" smtClean="0"/>
              <a:t>ncesi </a:t>
            </a:r>
            <a:r>
              <a:rPr lang="tr-TR" dirty="0"/>
              <a:t>D</a:t>
            </a:r>
            <a:r>
              <a:rPr lang="tr-TR" dirty="0" smtClean="0"/>
              <a:t>eğerlendirme </a:t>
            </a:r>
            <a:r>
              <a:rPr lang="tr-TR" dirty="0"/>
              <a:t>S</a:t>
            </a:r>
            <a:r>
              <a:rPr lang="tr-TR" dirty="0" smtClean="0"/>
              <a:t>onucu</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27502073"/>
              </p:ext>
            </p:extLst>
          </p:nvPr>
        </p:nvGraphicFramePr>
        <p:xfrm>
          <a:off x="1069975" y="2120900"/>
          <a:ext cx="10058400" cy="4051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8257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Performans düzeyi yazım ilkeleri</a:t>
            </a:r>
            <a:endParaRPr lang="tr-TR" dirty="0"/>
          </a:p>
        </p:txBody>
      </p:sp>
      <p:sp>
        <p:nvSpPr>
          <p:cNvPr id="3" name="İçerik Yer Tutucusu 2"/>
          <p:cNvSpPr>
            <a:spLocks noGrp="1"/>
          </p:cNvSpPr>
          <p:nvPr>
            <p:ph idx="1"/>
          </p:nvPr>
        </p:nvSpPr>
        <p:spPr/>
        <p:txBody>
          <a:bodyPr/>
          <a:lstStyle/>
          <a:p>
            <a:r>
              <a:rPr lang="tr-TR" dirty="0" smtClean="0"/>
              <a:t>Değerlendirme verilerine göre oluşturulmalıdır.</a:t>
            </a:r>
          </a:p>
          <a:p>
            <a:r>
              <a:rPr lang="tr-TR" dirty="0" smtClean="0"/>
              <a:t>Yapamadıkları ve yapabildiklerini de yansıtmalıdır.</a:t>
            </a:r>
          </a:p>
          <a:p>
            <a:r>
              <a:rPr lang="tr-TR" dirty="0" smtClean="0"/>
              <a:t>Ölçülebilir ve gözlenebilir ifadelere yer verilmelidir.</a:t>
            </a:r>
          </a:p>
          <a:p>
            <a:r>
              <a:rPr lang="tr-TR" dirty="0" smtClean="0"/>
              <a:t>Uzun ve kısa dönemli hedefle oluşturmaya olanak vermelidir.</a:t>
            </a:r>
          </a:p>
          <a:p>
            <a:r>
              <a:rPr lang="tr-TR" dirty="0" smtClean="0"/>
              <a:t>Performans düzeyi ifadeleri öğrencinin şimdiki durumunu yansıtmalıdır.</a:t>
            </a:r>
          </a:p>
          <a:p>
            <a:r>
              <a:rPr lang="tr-TR" dirty="0" smtClean="0"/>
              <a:t>Değerlendirilen beceriye ait öğrencinin ustalık derecesi ya da güçlük derecesi de yer almalıdır.</a:t>
            </a:r>
          </a:p>
          <a:p>
            <a:r>
              <a:rPr lang="tr-TR" dirty="0" smtClean="0"/>
              <a:t>Performans düzeyinde grubun ortalama başarısı da belirtilmelidir.</a:t>
            </a:r>
          </a:p>
          <a:p>
            <a:r>
              <a:rPr lang="tr-TR" dirty="0" smtClean="0"/>
              <a:t>Değerlendirmede kullanılan araçlar da eklenebilir.</a:t>
            </a:r>
            <a:endParaRPr lang="tr-TR" dirty="0"/>
          </a:p>
        </p:txBody>
      </p:sp>
    </p:spTree>
    <p:extLst>
      <p:ext uri="{BB962C8B-B14F-4D97-AF65-F5344CB8AC3E}">
        <p14:creationId xmlns:p14="http://schemas.microsoft.com/office/powerpoint/2010/main" val="1898570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0"/>
            <a:ext cx="10058400" cy="1609344"/>
          </a:xfrm>
        </p:spPr>
        <p:txBody>
          <a:bodyPr>
            <a:normAutofit/>
          </a:bodyPr>
          <a:lstStyle/>
          <a:p>
            <a:r>
              <a:rPr lang="tr-TR" sz="1600" dirty="0" smtClean="0"/>
              <a:t>Örnek performans:</a:t>
            </a:r>
            <a:endParaRPr lang="tr-TR" sz="1600" dirty="0"/>
          </a:p>
        </p:txBody>
      </p:sp>
      <p:sp>
        <p:nvSpPr>
          <p:cNvPr id="3" name="İçerik Yer Tutucusu 2"/>
          <p:cNvSpPr>
            <a:spLocks noGrp="1"/>
          </p:cNvSpPr>
          <p:nvPr>
            <p:ph idx="1"/>
          </p:nvPr>
        </p:nvSpPr>
        <p:spPr>
          <a:xfrm>
            <a:off x="190617" y="1089777"/>
            <a:ext cx="11816862" cy="5768223"/>
          </a:xfrm>
        </p:spPr>
        <p:txBody>
          <a:bodyPr>
            <a:normAutofit lnSpcReduction="10000"/>
          </a:bodyPr>
          <a:lstStyle/>
          <a:p>
            <a:pPr algn="just"/>
            <a:r>
              <a:rPr lang="tr-TR" dirty="0" smtClean="0"/>
              <a:t>Duru 3. sınıf kaynaştırma ortamında eğitimine devam eden bir öğrencidir. Matematik dersine ilişkin performansı belirlemek amacıyla ilkokul müfredatı temelinde hazırlanan kontrol listesi ile değerlendirme yapılmıştır. Bu süreç sonunda Duru, 1-100 arası sayıları gösterebilmekte, söyleyebilmekte ve yazabilmektedir. Bununla birlikte üç basamaklı sayıları okumakta ve yazmakta desteğe ihtiyaç duymaktadır. 1’er, 10’ar ve 5’er 100’e, 2’şer 20’ye</a:t>
            </a:r>
            <a:r>
              <a:rPr lang="tr-TR" dirty="0"/>
              <a:t> </a:t>
            </a:r>
            <a:r>
              <a:rPr lang="tr-TR" dirty="0" smtClean="0"/>
              <a:t>kadar  bağımsız sayabilmektedir. Fakat 3’er ve 4’er onluklarına kadar saymada desteğe ihtiyaç duymaktadır. 1+1, 2+1, 2+2 eldeli ve eldesiz toplama yapabilmekte ve tek işlemli toplama problemlerini bağımsız olarak çözebilmektedir. 1-1, 2-1 ve 2-2 bas. Onluk bozma gerektirmeyen çıkarma işlemlerini ve bunlara ait çıkarma problemlerini bağımsız olarak çözebilirken, 2-1 ve 2-2 bas. onluk bozma gerektiren çıkarma işlemi ve problemlerini yapmakta desteğe ihtiyaç duymaktadır. Yapılan hata analizi sonucunda Duru’nun onluk bozma aşamasına geldiğinde yan basamaktan aldığı onluğu yandaki sayının birler basamağı kısmına eklediği görülmektedir. Çarpım tablosunda 1’ler, 10’lar ve 2’leri ezbere sayabilmekte ancak bu grupla verilen çarpma işlemlerini cevaplayabilmektedir. Çarpma problemlerini çözmekte doğru sonuçlara ulaşamadığı gözlenmiştir. Ayrıca toplama ve çıkarma işlemleri içeren iki işlemli problemlerde desteğe ihtiyacı olduğu gözlenmiştir. Sayı doğrusu ve sayı örüntülerinde boş bırakılan yere uygun sayıyı getirebilirken şekillerle ilgili yapılan örüntülerde doğru tepkiye ulaşmada güçlük yaşadığı sonucuna ulaşılmıştır. Daire, kare, dikdörtgen ve üçgeni tanıyabilmekte fakat genel özelliklerini saymada ve bunlarla problemleri çözmede desteğe ihtiyaç duymaktadır. Elektronik saatleri okuyabilirken analog saatleri okumada desteğe ihtiyaç duymaktadır. var olan ders programını okuyabilirken, kendisi ders programının içeriğini doğru okumada desteğe ihtiyaç duymaktadır.</a:t>
            </a:r>
            <a:endParaRPr lang="tr-TR" dirty="0"/>
          </a:p>
        </p:txBody>
      </p:sp>
    </p:spTree>
    <p:extLst>
      <p:ext uri="{BB962C8B-B14F-4D97-AF65-F5344CB8AC3E}">
        <p14:creationId xmlns:p14="http://schemas.microsoft.com/office/powerpoint/2010/main" val="3793629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4648" y="2477555"/>
            <a:ext cx="10058400" cy="1609344"/>
          </a:xfrm>
        </p:spPr>
        <p:txBody>
          <a:bodyPr/>
          <a:lstStyle/>
          <a:p>
            <a:r>
              <a:rPr lang="tr-TR" dirty="0" smtClean="0"/>
              <a:t>Performans yazım ilkelerine göre eksiklik ve hatalar nelerdir?</a:t>
            </a:r>
            <a:endParaRPr lang="tr-TR" dirty="0"/>
          </a:p>
        </p:txBody>
      </p:sp>
    </p:spTree>
    <p:extLst>
      <p:ext uri="{BB962C8B-B14F-4D97-AF65-F5344CB8AC3E}">
        <p14:creationId xmlns:p14="http://schemas.microsoft.com/office/powerpoint/2010/main" val="2476792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Uzun Dönemli Amaçlar</a:t>
            </a:r>
            <a:endParaRPr lang="tr-TR" dirty="0"/>
          </a:p>
        </p:txBody>
      </p:sp>
      <p:sp>
        <p:nvSpPr>
          <p:cNvPr id="3" name="İçerik Yer Tutucusu 2"/>
          <p:cNvSpPr>
            <a:spLocks noGrp="1"/>
          </p:cNvSpPr>
          <p:nvPr>
            <p:ph idx="1"/>
          </p:nvPr>
        </p:nvSpPr>
        <p:spPr/>
        <p:txBody>
          <a:bodyPr/>
          <a:lstStyle/>
          <a:p>
            <a:r>
              <a:rPr lang="tr-TR" dirty="0" smtClean="0"/>
              <a:t>Bir öğretim yılı sonunda öğrencinin kazanması beklenen davranışlardır.</a:t>
            </a:r>
          </a:p>
          <a:p>
            <a:r>
              <a:rPr lang="tr-TR" dirty="0" smtClean="0"/>
              <a:t>Öğrencinin ulaşabileceği amaçlardan seçilmelidir. Gerçekçi olmalıdır.</a:t>
            </a:r>
          </a:p>
          <a:p>
            <a:r>
              <a:rPr lang="tr-TR" dirty="0" err="1" smtClean="0"/>
              <a:t>Örn</a:t>
            </a:r>
            <a:r>
              <a:rPr lang="tr-TR" dirty="0" smtClean="0"/>
              <a:t>:</a:t>
            </a:r>
          </a:p>
          <a:p>
            <a:pPr lvl="2"/>
            <a:endParaRPr lang="tr-TR" dirty="0"/>
          </a:p>
          <a:p>
            <a:pPr lvl="2"/>
            <a:r>
              <a:rPr lang="tr-TR" dirty="0" smtClean="0"/>
              <a:t>Duru, bir öğretim yılının sonunda çıkarma işlemi yapar.</a:t>
            </a:r>
          </a:p>
          <a:p>
            <a:pPr lvl="2"/>
            <a:r>
              <a:rPr lang="tr-TR" dirty="0" smtClean="0"/>
              <a:t>Duru, bir öğretim yılı sonunda örüntü yapar.</a:t>
            </a:r>
            <a:endParaRPr lang="tr-TR" dirty="0"/>
          </a:p>
        </p:txBody>
      </p:sp>
    </p:spTree>
    <p:extLst>
      <p:ext uri="{BB962C8B-B14F-4D97-AF65-F5344CB8AC3E}">
        <p14:creationId xmlns:p14="http://schemas.microsoft.com/office/powerpoint/2010/main" val="3715828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TM03090434[[fn=Tahta Yazı]]</Template>
  <TotalTime>91</TotalTime>
  <Words>681</Words>
  <Application>Microsoft Office PowerPoint</Application>
  <PresentationFormat>Geniş ekran</PresentationFormat>
  <Paragraphs>89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Bookman Old Style</vt:lpstr>
      <vt:lpstr>Century Gothic</vt:lpstr>
      <vt:lpstr>Wingdings</vt:lpstr>
      <vt:lpstr>Wood Type Yazı Tipi</vt:lpstr>
      <vt:lpstr>Öğretime Hazırlık: Değerlendirme Oturumu</vt:lpstr>
      <vt:lpstr>Veri Toplama Araçları</vt:lpstr>
      <vt:lpstr>PowerPoint Sunusu</vt:lpstr>
      <vt:lpstr>1. Öğretim Öncesi Değerlendirme Oturumuna Başlarken</vt:lpstr>
      <vt:lpstr>1.1 Öğretim Öncesi Değerlendirme Sonucu</vt:lpstr>
      <vt:lpstr>Performans düzeyi yazım ilkeleri</vt:lpstr>
      <vt:lpstr>Örnek performans:</vt:lpstr>
      <vt:lpstr>Performans yazım ilkelerine göre eksiklik ve hatalar nelerdir?</vt:lpstr>
      <vt:lpstr>Uzun Dönemli Amaçlar</vt:lpstr>
      <vt:lpstr>PowerPoint Sunusu</vt:lpstr>
      <vt:lpstr>Kısa Dönemli Amaçlar</vt:lpstr>
      <vt:lpstr>Kısa Dönemli Amaçlar</vt:lpstr>
      <vt:lpstr>2. Öğretim Sırasında Yapılan Değerlendirme</vt:lpstr>
      <vt:lpstr>3.BEP Değerlendirmesi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Öğretime Hazırlık: Değerlendirme Oturumu</dc:title>
  <dc:creator>resat alatli</dc:creator>
  <cp:lastModifiedBy>resat alatli</cp:lastModifiedBy>
  <cp:revision>10</cp:revision>
  <dcterms:created xsi:type="dcterms:W3CDTF">2018-10-24T19:13:45Z</dcterms:created>
  <dcterms:modified xsi:type="dcterms:W3CDTF">2018-10-24T20:45:03Z</dcterms:modified>
</cp:coreProperties>
</file>