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DAB-1653-4839-ADD1-80C55C3ED5E1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F17-F4C1-43C0-8BEF-207598EDE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84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DAB-1653-4839-ADD1-80C55C3ED5E1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F17-F4C1-43C0-8BEF-207598EDE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84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DAB-1653-4839-ADD1-80C55C3ED5E1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F17-F4C1-43C0-8BEF-207598EDE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151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23899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03448" y="6465094"/>
            <a:ext cx="384224" cy="319338"/>
          </a:xfrm>
          <a:prstGeom prst="rect">
            <a:avLst/>
          </a:prstGeom>
        </p:spPr>
        <p:txBody>
          <a:bodyPr/>
          <a:lstStyle>
            <a:lvl1pPr defTabSz="321457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63277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DAB-1653-4839-ADD1-80C55C3ED5E1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F17-F4C1-43C0-8BEF-207598EDE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934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DAB-1653-4839-ADD1-80C55C3ED5E1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F17-F4C1-43C0-8BEF-207598EDE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98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DAB-1653-4839-ADD1-80C55C3ED5E1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F17-F4C1-43C0-8BEF-207598EDE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84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DAB-1653-4839-ADD1-80C55C3ED5E1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F17-F4C1-43C0-8BEF-207598EDE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48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DAB-1653-4839-ADD1-80C55C3ED5E1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F17-F4C1-43C0-8BEF-207598EDE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28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DAB-1653-4839-ADD1-80C55C3ED5E1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F17-F4C1-43C0-8BEF-207598EDE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8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DAB-1653-4839-ADD1-80C55C3ED5E1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F17-F4C1-43C0-8BEF-207598EDE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89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DAB-1653-4839-ADD1-80C55C3ED5E1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F17-F4C1-43C0-8BEF-207598EDE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2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CDAB-1653-4839-ADD1-80C55C3ED5E1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AF17-F4C1-43C0-8BEF-207598EDE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03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5805" y="544711"/>
            <a:ext cx="8840391" cy="50899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07059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857522"/>
            <a:ext cx="9144000" cy="51429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84328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HIGH…"/>
          <p:cNvSpPr/>
          <p:nvPr/>
        </p:nvSpPr>
        <p:spPr>
          <a:xfrm>
            <a:off x="6916354" y="458993"/>
            <a:ext cx="2889323" cy="6997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defRPr sz="3200">
                <a:solidFill>
                  <a:srgbClr val="FF2600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HIGH</a:t>
            </a:r>
          </a:p>
          <a:p>
            <a:pPr defTabSz="321457">
              <a:defRPr sz="3200">
                <a:solidFill>
                  <a:srgbClr val="1178CA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>
                <a:solidFill>
                  <a:srgbClr val="71B0E2"/>
                </a:solidFill>
              </a:rPr>
              <a:t>HIGH</a:t>
            </a:r>
            <a:r>
              <a:rPr sz="2250"/>
              <a:t> 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>
                <a:solidFill>
                  <a:srgbClr val="A8E685"/>
                </a:solidFill>
              </a:rPr>
              <a:t>HIGH</a:t>
            </a:r>
            <a:r>
              <a:rPr sz="2250"/>
              <a:t> 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HIGH </a:t>
            </a:r>
            <a:endParaRPr sz="844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MODERATE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LOW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VERY lOW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VERY LOW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VERY LOW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VERY LOW</a:t>
            </a:r>
          </a:p>
          <a:p>
            <a:pPr defTabSz="321457">
              <a:defRPr sz="3200">
                <a:solidFill>
                  <a:srgbClr val="FF2600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HIGH</a:t>
            </a:r>
          </a:p>
          <a:p>
            <a:pPr defTabSz="321457">
              <a:defRPr sz="3200">
                <a:solidFill>
                  <a:srgbClr val="1178CA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>
                <a:solidFill>
                  <a:srgbClr val="71B0E2"/>
                </a:solidFill>
              </a:rPr>
              <a:t>HIGH</a:t>
            </a:r>
            <a:r>
              <a:rPr sz="2250"/>
              <a:t> 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>
                <a:solidFill>
                  <a:srgbClr val="A8E685"/>
                </a:solidFill>
              </a:rPr>
              <a:t>HIGH</a:t>
            </a:r>
            <a:r>
              <a:rPr sz="2250"/>
              <a:t> 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HIGH </a:t>
            </a:r>
            <a:endParaRPr sz="844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MODERATE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LOW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VERY lOW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VERY LOW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VERY LOW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VERY LOW</a:t>
            </a:r>
          </a:p>
        </p:txBody>
      </p:sp>
      <p:sp>
        <p:nvSpPr>
          <p:cNvPr id="671" name="Semen Collection &amp; AI…"/>
          <p:cNvSpPr/>
          <p:nvPr/>
        </p:nvSpPr>
        <p:spPr>
          <a:xfrm>
            <a:off x="2807086" y="458993"/>
            <a:ext cx="3197991" cy="6997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3200" u="sng">
                <a:solidFill>
                  <a:srgbClr val="FF2600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Semen Collection &amp; AI</a:t>
            </a:r>
          </a:p>
          <a:p>
            <a:pPr defTabSz="321457">
              <a:defRPr sz="3200">
                <a:solidFill>
                  <a:srgbClr val="71B0E2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Sperm Cryopreservation</a:t>
            </a:r>
          </a:p>
          <a:p>
            <a:pPr defTabSz="321457">
              <a:defRPr sz="3200">
                <a:solidFill>
                  <a:srgbClr val="A8E685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Ultrasonography 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Synchronisation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MOET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IVP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ICSI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Cloning - Transgenics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Embryo splitting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TG</a:t>
            </a:r>
          </a:p>
          <a:p>
            <a:pPr defTabSz="321457">
              <a:defRPr sz="3200" u="sng">
                <a:solidFill>
                  <a:srgbClr val="FF2600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Semen Collection &amp; AI</a:t>
            </a:r>
          </a:p>
          <a:p>
            <a:pPr defTabSz="321457">
              <a:defRPr sz="3200">
                <a:solidFill>
                  <a:srgbClr val="71B0E2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Sperm Cryopreservation</a:t>
            </a:r>
          </a:p>
          <a:p>
            <a:pPr defTabSz="321457">
              <a:defRPr sz="3200">
                <a:solidFill>
                  <a:srgbClr val="A8E685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Ultrasonography 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Synchronisation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MOET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IVP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ICSI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Cloning - Transgenics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Embryo splitting</a:t>
            </a:r>
          </a:p>
          <a:p>
            <a:pPr defTabSz="321457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TG</a:t>
            </a:r>
          </a:p>
        </p:txBody>
      </p:sp>
      <p:sp>
        <p:nvSpPr>
          <p:cNvPr id="672" name="APPLICATION IN THE MARKET"/>
          <p:cNvSpPr txBox="1"/>
          <p:nvPr/>
        </p:nvSpPr>
        <p:spPr>
          <a:xfrm>
            <a:off x="2584092" y="570723"/>
            <a:ext cx="8195834" cy="742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457200">
              <a:defRPr sz="6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4359"/>
              <a:t>APPLICATION IN THE MARKET</a:t>
            </a:r>
          </a:p>
        </p:txBody>
      </p:sp>
    </p:spTree>
    <p:extLst>
      <p:ext uri="{BB962C8B-B14F-4D97-AF65-F5344CB8AC3E}">
        <p14:creationId xmlns:p14="http://schemas.microsoft.com/office/powerpoint/2010/main" val="7711924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Checklist !"/>
          <p:cNvSpPr txBox="1">
            <a:spLocks noGrp="1"/>
          </p:cNvSpPr>
          <p:nvPr>
            <p:ph type="title"/>
          </p:nvPr>
        </p:nvSpPr>
        <p:spPr>
          <a:xfrm>
            <a:off x="1831945" y="-405121"/>
            <a:ext cx="7358063" cy="1785938"/>
          </a:xfrm>
          <a:prstGeom prst="rect">
            <a:avLst/>
          </a:prstGeom>
        </p:spPr>
        <p:txBody>
          <a:bodyPr/>
          <a:lstStyle/>
          <a:p>
            <a:r>
              <a:t>Checklist !</a:t>
            </a:r>
          </a:p>
        </p:txBody>
      </p:sp>
      <p:sp>
        <p:nvSpPr>
          <p:cNvPr id="679" name="To accelerate the production traits"/>
          <p:cNvSpPr txBox="1">
            <a:spLocks noGrp="1"/>
          </p:cNvSpPr>
          <p:nvPr>
            <p:ph type="body" sz="quarter" idx="1"/>
          </p:nvPr>
        </p:nvSpPr>
        <p:spPr>
          <a:xfrm>
            <a:off x="1693200" y="941669"/>
            <a:ext cx="7358063" cy="5168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73693" indent="-373693" defTabSz="298955">
              <a:spcBef>
                <a:spcPts val="0"/>
              </a:spcBef>
              <a:buBlip>
                <a:blip r:embed="rId2"/>
              </a:buBlip>
              <a:defRPr sz="3348"/>
            </a:pPr>
            <a:r>
              <a:t>To </a:t>
            </a:r>
            <a:r>
              <a:rPr u="sng">
                <a:solidFill>
                  <a:srgbClr val="FF2600"/>
                </a:solidFill>
              </a:rPr>
              <a:t>accelerate</a:t>
            </a:r>
            <a:r>
              <a:t> the production traits</a:t>
            </a:r>
          </a:p>
        </p:txBody>
      </p:sp>
      <p:sp>
        <p:nvSpPr>
          <p:cNvPr id="680" name="AI"/>
          <p:cNvSpPr txBox="1"/>
          <p:nvPr/>
        </p:nvSpPr>
        <p:spPr>
          <a:xfrm>
            <a:off x="9353434" y="932455"/>
            <a:ext cx="431208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457200">
              <a:defRPr sz="4200">
                <a:solidFill>
                  <a:srgbClr val="FF260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2953"/>
              <a:t>AI</a:t>
            </a:r>
          </a:p>
        </p:txBody>
      </p:sp>
      <p:sp>
        <p:nvSpPr>
          <p:cNvPr id="681" name="Synchronisation"/>
          <p:cNvSpPr txBox="1"/>
          <p:nvPr/>
        </p:nvSpPr>
        <p:spPr>
          <a:xfrm>
            <a:off x="7332905" y="1537854"/>
            <a:ext cx="2311531" cy="450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457200">
              <a:defRPr sz="3500">
                <a:solidFill>
                  <a:srgbClr val="FF85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2461"/>
              <a:t>Synchronisation</a:t>
            </a:r>
          </a:p>
        </p:txBody>
      </p:sp>
      <p:sp>
        <p:nvSpPr>
          <p:cNvPr id="682" name="To gain faster genetic quality"/>
          <p:cNvSpPr txBox="1"/>
          <p:nvPr/>
        </p:nvSpPr>
        <p:spPr>
          <a:xfrm>
            <a:off x="1679370" y="2085342"/>
            <a:ext cx="445622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180820" indent="-180820" defTabSz="321457">
              <a:buSzPct val="100000"/>
              <a:buChar char="•"/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531"/>
              <a:t> To gain </a:t>
            </a:r>
            <a:r>
              <a:rPr sz="2531" u="sng">
                <a:solidFill>
                  <a:srgbClr val="0096FF"/>
                </a:solidFill>
              </a:rPr>
              <a:t>faster</a:t>
            </a:r>
            <a:r>
              <a:rPr sz="2531"/>
              <a:t> genetic quality</a:t>
            </a:r>
          </a:p>
        </p:txBody>
      </p:sp>
      <p:sp>
        <p:nvSpPr>
          <p:cNvPr id="683" name="To gain uniformity at sires"/>
          <p:cNvSpPr txBox="1"/>
          <p:nvPr/>
        </p:nvSpPr>
        <p:spPr>
          <a:xfrm>
            <a:off x="1715688" y="1493610"/>
            <a:ext cx="4009304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170183" indent="-170183" defTabSz="321457">
              <a:buSzPct val="100000"/>
              <a:buChar char="•"/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531"/>
              <a:t> To gain </a:t>
            </a:r>
            <a:r>
              <a:rPr sz="2531" u="sng">
                <a:solidFill>
                  <a:srgbClr val="FF85FF"/>
                </a:solidFill>
              </a:rPr>
              <a:t>uniformity</a:t>
            </a:r>
            <a:r>
              <a:rPr sz="2531"/>
              <a:t> at sires</a:t>
            </a:r>
          </a:p>
        </p:txBody>
      </p:sp>
      <p:sp>
        <p:nvSpPr>
          <p:cNvPr id="684" name="ET"/>
          <p:cNvSpPr txBox="1"/>
          <p:nvPr/>
        </p:nvSpPr>
        <p:spPr>
          <a:xfrm>
            <a:off x="9162750" y="2049442"/>
            <a:ext cx="556243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457200">
              <a:defRPr sz="4200">
                <a:solidFill>
                  <a:srgbClr val="0096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2953"/>
              <a:t>ET</a:t>
            </a:r>
          </a:p>
        </p:txBody>
      </p:sp>
      <p:sp>
        <p:nvSpPr>
          <p:cNvPr id="685" name="To get births from VALUABLE…"/>
          <p:cNvSpPr txBox="1"/>
          <p:nvPr/>
        </p:nvSpPr>
        <p:spPr>
          <a:xfrm>
            <a:off x="1680080" y="2549198"/>
            <a:ext cx="5275483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180820" indent="-180820" defTabSz="321457">
              <a:buSzPct val="100000"/>
              <a:buChar char="•"/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531"/>
              <a:t> To get births from </a:t>
            </a:r>
            <a:r>
              <a:rPr sz="2531" u="sng">
                <a:solidFill>
                  <a:srgbClr val="73FA79"/>
                </a:solidFill>
              </a:rPr>
              <a:t>VALUABLE </a:t>
            </a:r>
          </a:p>
          <a:p>
            <a:pPr defTabSz="321457"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531" u="sng">
                <a:solidFill>
                  <a:srgbClr val="73FA79"/>
                </a:solidFill>
              </a:rPr>
              <a:t>old-prepubertal-slaughtered</a:t>
            </a:r>
            <a:r>
              <a:rPr sz="2531"/>
              <a:t> animals</a:t>
            </a:r>
          </a:p>
        </p:txBody>
      </p:sp>
      <p:sp>
        <p:nvSpPr>
          <p:cNvPr id="686" name="IVP"/>
          <p:cNvSpPr txBox="1"/>
          <p:nvPr/>
        </p:nvSpPr>
        <p:spPr>
          <a:xfrm>
            <a:off x="9061011" y="2776611"/>
            <a:ext cx="684483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457200">
              <a:defRPr sz="4200">
                <a:solidFill>
                  <a:srgbClr val="00F90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2953"/>
              <a:t>IVP</a:t>
            </a:r>
          </a:p>
        </p:txBody>
      </p:sp>
      <p:sp>
        <p:nvSpPr>
          <p:cNvPr id="687" name="To use epigenetic in animal husbandry"/>
          <p:cNvSpPr txBox="1"/>
          <p:nvPr/>
        </p:nvSpPr>
        <p:spPr>
          <a:xfrm>
            <a:off x="1617296" y="3559182"/>
            <a:ext cx="5214569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160729" indent="-160729" defTabSz="321457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 To use </a:t>
            </a:r>
            <a:r>
              <a:rPr sz="2250" u="sng">
                <a:solidFill>
                  <a:srgbClr val="7A81FF"/>
                </a:solidFill>
              </a:rPr>
              <a:t>epigenetic</a:t>
            </a:r>
            <a:r>
              <a:rPr sz="2250"/>
              <a:t> in animal husbandry</a:t>
            </a:r>
          </a:p>
        </p:txBody>
      </p:sp>
      <p:sp>
        <p:nvSpPr>
          <p:cNvPr id="688" name="ICSI"/>
          <p:cNvSpPr txBox="1"/>
          <p:nvPr/>
        </p:nvSpPr>
        <p:spPr>
          <a:xfrm>
            <a:off x="9135036" y="3501578"/>
            <a:ext cx="811120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457200">
              <a:defRPr sz="4200">
                <a:solidFill>
                  <a:srgbClr val="7A81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2953"/>
              <a:t>ICSI</a:t>
            </a:r>
          </a:p>
        </p:txBody>
      </p:sp>
      <p:sp>
        <p:nvSpPr>
          <p:cNvPr id="689" name="To produce farmasotics from farm…"/>
          <p:cNvSpPr txBox="1"/>
          <p:nvPr/>
        </p:nvSpPr>
        <p:spPr>
          <a:xfrm>
            <a:off x="1599646" y="4126359"/>
            <a:ext cx="4685578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160729" indent="-160729" defTabSz="321457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 To </a:t>
            </a:r>
            <a:r>
              <a:rPr sz="2250" u="sng">
                <a:solidFill>
                  <a:srgbClr val="FF7E79"/>
                </a:solidFill>
              </a:rPr>
              <a:t>produce farmasotics</a:t>
            </a:r>
            <a:r>
              <a:rPr sz="2250"/>
              <a:t> from farm </a:t>
            </a:r>
          </a:p>
          <a:p>
            <a:pPr defTabSz="321457"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animals</a:t>
            </a:r>
          </a:p>
        </p:txBody>
      </p:sp>
      <p:sp>
        <p:nvSpPr>
          <p:cNvPr id="690" name="Transgen"/>
          <p:cNvSpPr txBox="1"/>
          <p:nvPr/>
        </p:nvSpPr>
        <p:spPr>
          <a:xfrm>
            <a:off x="8469224" y="4226545"/>
            <a:ext cx="1654685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457200">
              <a:defRPr sz="4200">
                <a:solidFill>
                  <a:srgbClr val="FF7E79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2953"/>
              <a:t>Transgen</a:t>
            </a:r>
          </a:p>
        </p:txBody>
      </p:sp>
      <p:sp>
        <p:nvSpPr>
          <p:cNvPr id="691" name="To create animal for disease models"/>
          <p:cNvSpPr txBox="1"/>
          <p:nvPr/>
        </p:nvSpPr>
        <p:spPr>
          <a:xfrm>
            <a:off x="1573755" y="4910643"/>
            <a:ext cx="4926029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160729" indent="-160729" defTabSz="321457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 To create animal for </a:t>
            </a:r>
            <a:r>
              <a:rPr sz="2250" u="sng">
                <a:solidFill>
                  <a:srgbClr val="FFFC79"/>
                </a:solidFill>
              </a:rPr>
              <a:t>disease models</a:t>
            </a:r>
          </a:p>
        </p:txBody>
      </p:sp>
      <p:sp>
        <p:nvSpPr>
          <p:cNvPr id="692" name="Cloning"/>
          <p:cNvSpPr txBox="1"/>
          <p:nvPr/>
        </p:nvSpPr>
        <p:spPr>
          <a:xfrm>
            <a:off x="8756881" y="4856557"/>
            <a:ext cx="1352935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457200">
              <a:defRPr sz="4200">
                <a:solidFill>
                  <a:srgbClr val="FFFC79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2953"/>
              <a:t>Cloning</a:t>
            </a:r>
          </a:p>
        </p:txBody>
      </p:sp>
      <p:sp>
        <p:nvSpPr>
          <p:cNvPr id="693" name="To storage genetic material"/>
          <p:cNvSpPr txBox="1"/>
          <p:nvPr/>
        </p:nvSpPr>
        <p:spPr>
          <a:xfrm>
            <a:off x="1579487" y="5544921"/>
            <a:ext cx="3771866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160729" indent="-160729" defTabSz="321457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 To </a:t>
            </a:r>
            <a:r>
              <a:rPr sz="2250" u="sng">
                <a:solidFill>
                  <a:srgbClr val="0096FF"/>
                </a:solidFill>
              </a:rPr>
              <a:t>storage</a:t>
            </a:r>
            <a:r>
              <a:rPr sz="2250"/>
              <a:t> genetic material</a:t>
            </a:r>
          </a:p>
        </p:txBody>
      </p:sp>
      <p:sp>
        <p:nvSpPr>
          <p:cNvPr id="694" name="Sperm and embryo…"/>
          <p:cNvSpPr txBox="1"/>
          <p:nvPr/>
        </p:nvSpPr>
        <p:spPr>
          <a:xfrm>
            <a:off x="7076013" y="5366385"/>
            <a:ext cx="2604880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3200">
                <a:solidFill>
                  <a:srgbClr val="0096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Sperm and </a:t>
            </a:r>
            <a:r>
              <a:rPr sz="2250">
                <a:solidFill>
                  <a:srgbClr val="FF2600"/>
                </a:solidFill>
              </a:rPr>
              <a:t>embryo </a:t>
            </a:r>
          </a:p>
          <a:p>
            <a:pPr defTabSz="321457">
              <a:defRPr sz="3200">
                <a:solidFill>
                  <a:srgbClr val="0096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>
                <a:solidFill>
                  <a:srgbClr val="FF2600"/>
                </a:solidFill>
              </a:rPr>
              <a:t>cryopreservation</a:t>
            </a:r>
          </a:p>
        </p:txBody>
      </p:sp>
      <p:sp>
        <p:nvSpPr>
          <p:cNvPr id="695" name="To monitoring female and male rep. syst."/>
          <p:cNvSpPr txBox="1"/>
          <p:nvPr/>
        </p:nvSpPr>
        <p:spPr>
          <a:xfrm>
            <a:off x="1615698" y="6194877"/>
            <a:ext cx="5503110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160729" indent="-160729" defTabSz="321457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250"/>
              <a:t> To monitoring </a:t>
            </a:r>
            <a:r>
              <a:rPr sz="2250" u="sng">
                <a:solidFill>
                  <a:srgbClr val="00FA92"/>
                </a:solidFill>
              </a:rPr>
              <a:t>female</a:t>
            </a:r>
            <a:r>
              <a:rPr sz="2250"/>
              <a:t> and </a:t>
            </a:r>
            <a:r>
              <a:rPr sz="2250" u="sng">
                <a:solidFill>
                  <a:srgbClr val="FF9300"/>
                </a:solidFill>
              </a:rPr>
              <a:t>male</a:t>
            </a:r>
            <a:r>
              <a:rPr sz="2250">
                <a:solidFill>
                  <a:srgbClr val="FF9300"/>
                </a:solidFill>
              </a:rPr>
              <a:t> </a:t>
            </a:r>
            <a:r>
              <a:rPr sz="2250"/>
              <a:t>rep. syst.</a:t>
            </a:r>
          </a:p>
        </p:txBody>
      </p:sp>
      <p:sp>
        <p:nvSpPr>
          <p:cNvPr id="696" name="USG-TG"/>
          <p:cNvSpPr txBox="1"/>
          <p:nvPr/>
        </p:nvSpPr>
        <p:spPr>
          <a:xfrm>
            <a:off x="8854755" y="6211536"/>
            <a:ext cx="1546898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4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953">
                <a:solidFill>
                  <a:srgbClr val="73FA79"/>
                </a:solidFill>
              </a:rPr>
              <a:t>USG</a:t>
            </a:r>
            <a:r>
              <a:rPr sz="2953"/>
              <a:t>-</a:t>
            </a:r>
            <a:r>
              <a:rPr sz="2953">
                <a:solidFill>
                  <a:srgbClr val="FF9300"/>
                </a:solidFill>
              </a:rPr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75310520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" grpId="0" animBg="1" advAuto="0"/>
      <p:bldP spid="679" grpId="0" animBg="1" advAuto="0"/>
      <p:bldP spid="680" grpId="0" animBg="1" advAuto="0"/>
      <p:bldP spid="681" grpId="0" animBg="1" advAuto="0"/>
      <p:bldP spid="682" grpId="0" animBg="1" advAuto="0"/>
      <p:bldP spid="683" grpId="0" animBg="1" advAuto="0"/>
      <p:bldP spid="684" grpId="0" animBg="1" advAuto="0"/>
      <p:bldP spid="685" grpId="0" animBg="1" advAuto="0"/>
      <p:bldP spid="686" grpId="0" animBg="1" advAuto="0"/>
      <p:bldP spid="687" grpId="0" animBg="1" advAuto="0"/>
      <p:bldP spid="688" grpId="0" animBg="1" advAuto="0"/>
      <p:bldP spid="689" grpId="0" animBg="1" advAuto="0"/>
      <p:bldP spid="690" grpId="0" animBg="1" advAuto="0"/>
      <p:bldP spid="691" grpId="0" animBg="1" advAuto="0"/>
      <p:bldP spid="692" grpId="0" animBg="1" advAuto="0"/>
      <p:bldP spid="693" grpId="0" animBg="1" advAuto="0"/>
      <p:bldP spid="694" grpId="0" animBg="1" advAuto="0"/>
      <p:bldP spid="695" grpId="0" animBg="1" advAuto="0"/>
      <p:bldP spid="696" grpId="0" animBg="1" advAuto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Geniş ekran</PresentationFormat>
  <Paragraphs>63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Chalkduster</vt:lpstr>
      <vt:lpstr>Times</vt:lpstr>
      <vt:lpstr>Office Teması</vt:lpstr>
      <vt:lpstr>PowerPoint Sunusu</vt:lpstr>
      <vt:lpstr>PowerPoint Sunusu</vt:lpstr>
      <vt:lpstr>PowerPoint Sunusu</vt:lpstr>
      <vt:lpstr>Checklist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Tuna</dc:creator>
  <cp:lastModifiedBy>Tuna</cp:lastModifiedBy>
  <cp:revision>1</cp:revision>
  <dcterms:created xsi:type="dcterms:W3CDTF">2021-05-18T12:28:59Z</dcterms:created>
  <dcterms:modified xsi:type="dcterms:W3CDTF">2021-05-18T12:29:04Z</dcterms:modified>
</cp:coreProperties>
</file>