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sldIdLst>
    <p:sldId id="264" r:id="rId5"/>
    <p:sldId id="349" r:id="rId6"/>
    <p:sldId id="350" r:id="rId7"/>
    <p:sldId id="352" r:id="rId8"/>
    <p:sldId id="354" r:id="rId9"/>
    <p:sldId id="355" r:id="rId10"/>
    <p:sldId id="356" r:id="rId11"/>
    <p:sldId id="357" r:id="rId12"/>
    <p:sldId id="358" r:id="rId13"/>
    <p:sldId id="322" r:id="rId14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C6DBDFE-DD3D-4291-A404-1B97A83A6EA8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33AEA074-24A7-4657-AE02-A51F68EA6AA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res.ru/tamara-babasheva/uchimsya-pisat-sochinenie-metodicheskoe-rukovodstvo-dlya-shkolnikov/chitat-onlayn/" TargetMode="External"/><Relationship Id="rId2" Type="http://schemas.openxmlformats.org/officeDocument/2006/relationships/hyperlink" Target="https://&#1077;&#1075;&#1101;&#1096;&#1072;.&#1088;&#1092;/news/esse/2019-06-02-9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sskiiyazyk.ru/leksika/tropy.html" TargetMode="External"/><Relationship Id="rId4" Type="http://schemas.openxmlformats.org/officeDocument/2006/relationships/hyperlink" Target="https://4ege.ru/russkiy/50617-12-tekstov-dlya-napisaniya-sochineniy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ru-RU" sz="6000" dirty="0"/>
              <a:t>Сочинение</a:t>
            </a:r>
            <a:br>
              <a:rPr lang="tr-TR" sz="6000" dirty="0"/>
            </a:br>
            <a:br>
              <a:rPr lang="ru-RU" sz="6000" dirty="0"/>
            </a:br>
            <a:r>
              <a:rPr lang="ru-RU" sz="2400" dirty="0"/>
              <a:t>урок 11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6C1A-A9E6-4AC5-ADE2-249CD039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Kaynak</a:t>
            </a:r>
            <a:r>
              <a:rPr lang="tr-TR" dirty="0" err="1"/>
              <a:t>ça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CE3A-908E-4E3F-891C-5AC7A37C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ru-RU" sz="18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ru-RU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en-US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lesova</a:t>
            </a:r>
            <a:r>
              <a:rPr lang="ru-RU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D.V. ve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Horitonov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A.A.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Zolotoye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Zlatoust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S.-P., 2007.</a:t>
            </a:r>
            <a:endParaRPr lang="ru-RU" sz="18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Bityuçova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Ye.S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Uçimsya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pisat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soçineniye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Ekzamen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Moskva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2019.</a:t>
            </a:r>
          </a:p>
          <a:p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Babaşeva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T.,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Uçimsya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pisat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soçineniye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https://www.litres.ru/tamara-babasheva/uchimsya-pisat-sochinenie-metodicheskoe-rukovodstvo-dlya-shkolnikov/</a:t>
            </a:r>
            <a:r>
              <a:rPr lang="en-US" sz="1800" i="1" dirty="0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chitat-onlayn/</a:t>
            </a:r>
            <a:endParaRPr lang="tr-TR" sz="1800" i="1" dirty="0"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800" i="1" dirty="0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tr-TR" sz="1800" i="1" dirty="0"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800" i="1" dirty="0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https://4ege.ru/russkiy/50617-12-tekstov-dlya-napisaniya-sochineniy.html</a:t>
            </a:r>
            <a:endParaRPr lang="ru-RU" sz="1800" i="1" dirty="0"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800" i="1" dirty="0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https://russkiiyazyk.ru/leksika/tropy.html</a:t>
            </a:r>
            <a:endParaRPr lang="ru-RU" sz="1800" i="1" dirty="0"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8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Фонетические выразительные средства. Лексические тропы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26" y="1799251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Аллегория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Изображение абстрактного понятия или явления через конкретный образ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Лиса – аллегория хитрости,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заяц – трусости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царство Морфея - сон;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объятия Аида - смерть;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             форт Нокс - неприступность.</a:t>
            </a:r>
          </a:p>
        </p:txBody>
      </p:sp>
    </p:spTree>
    <p:extLst>
      <p:ext uri="{BB962C8B-B14F-4D97-AF65-F5344CB8AC3E}">
        <p14:creationId xmlns:p14="http://schemas.microsoft.com/office/powerpoint/2010/main" val="177363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Фонетические выразительные средства. Лексические тропы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26" y="1799251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Ирония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Слово или выражение, употребленное в смысле, противоположном прямому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Такой ты умный! (=глупый)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люблю как собака палку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всю жизнь об этом мечтал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только об этом и думаю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кому нужна такая красота.</a:t>
            </a:r>
          </a:p>
        </p:txBody>
      </p:sp>
    </p:spTree>
    <p:extLst>
      <p:ext uri="{BB962C8B-B14F-4D97-AF65-F5344CB8AC3E}">
        <p14:creationId xmlns:p14="http://schemas.microsoft.com/office/powerpoint/2010/main" val="392808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Фонетические выразительные средства. Лексические тропы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26" y="1799251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Олицетворение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Неодушевленному предмету приписываются свойства живого существа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Деревца, нагнувшись ко мне, протянули тонкие руки.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лес проснулся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              камыш шепчет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              темнота подкралась </a:t>
            </a:r>
          </a:p>
        </p:txBody>
      </p:sp>
    </p:spTree>
    <p:extLst>
      <p:ext uri="{BB962C8B-B14F-4D97-AF65-F5344CB8AC3E}">
        <p14:creationId xmlns:p14="http://schemas.microsoft.com/office/powerpoint/2010/main" val="321892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Фонетические выразительные средства. Лексические тропы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26" y="1799251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Гипербола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Преувеличение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В сто сорок солнц закат пылал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 реки крови;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              вечно опаздываете;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              сто лет не виделись;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              напугать до смерти;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              сто раз говорила;</a:t>
            </a:r>
          </a:p>
        </p:txBody>
      </p:sp>
    </p:spTree>
    <p:extLst>
      <p:ext uri="{BB962C8B-B14F-4D97-AF65-F5344CB8AC3E}">
        <p14:creationId xmlns:p14="http://schemas.microsoft.com/office/powerpoint/2010/main" val="14571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Фонетические выразительные средства. Лексические тропы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26" y="1799251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Литота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Преуменьшение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Ваш шпиц, прелестный шпиц, - Не более наперстка;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 Ниже тоненькой былиночки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 Надо голову клонить,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  Чтоб на свете сиротиночке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               Беспечально век прожить.</a:t>
            </a:r>
          </a:p>
        </p:txBody>
      </p:sp>
    </p:spTree>
    <p:extLst>
      <p:ext uri="{BB962C8B-B14F-4D97-AF65-F5344CB8AC3E}">
        <p14:creationId xmlns:p14="http://schemas.microsoft.com/office/powerpoint/2010/main" val="12458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Фонетические выразительные средства. Лексические тропы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26" y="1799251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Антонимы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Слова, имеющие противоположенные значения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Коварство и любовь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 Белей лишь блеск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              Чернее тень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 Жизнь и смерть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 Любовь и ненависть </a:t>
            </a:r>
          </a:p>
        </p:txBody>
      </p:sp>
    </p:spTree>
    <p:extLst>
      <p:ext uri="{BB962C8B-B14F-4D97-AF65-F5344CB8AC3E}">
        <p14:creationId xmlns:p14="http://schemas.microsoft.com/office/powerpoint/2010/main" val="250976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Определите тропы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26" y="1799251"/>
            <a:ext cx="10058400" cy="3528528"/>
          </a:xfrm>
        </p:spPr>
        <p:txBody>
          <a:bodyPr>
            <a:noAutofit/>
          </a:bodyPr>
          <a:lstStyle/>
          <a:p>
            <a:r>
              <a:rPr lang="ru-RU" sz="2000" i="1" dirty="0">
                <a:latin typeface="Bookman Old Style" panose="02050604050505020204" pitchFamily="18" charset="0"/>
              </a:rPr>
              <a:t>в сто сорок солнц закат пылал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Куда ты скачешь, гордый конь?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Шипенье пенистых бокалов (вместо: пенящееся вино в бокалах)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яркий, как солнце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Мертвая тишина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Отговорила роща золотая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Ох ты, умная!</a:t>
            </a:r>
          </a:p>
        </p:txBody>
      </p:sp>
    </p:spTree>
    <p:extLst>
      <p:ext uri="{BB962C8B-B14F-4D97-AF65-F5344CB8AC3E}">
        <p14:creationId xmlns:p14="http://schemas.microsoft.com/office/powerpoint/2010/main" val="2047636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1060174"/>
            <a:ext cx="10343322" cy="61980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Bookman Old Style" panose="02050604050505020204" pitchFamily="18" charset="0"/>
              </a:rPr>
              <a:t>Напишите сочинение на одну из тем. Используйте в вашем сочинении тропы и фонетические выразительные средства речи.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4" y="2173355"/>
            <a:ext cx="10058400" cy="3776871"/>
          </a:xfrm>
        </p:spPr>
        <p:txBody>
          <a:bodyPr>
            <a:noAutofit/>
          </a:bodyPr>
          <a:lstStyle/>
          <a:p>
            <a:r>
              <a:rPr lang="ru-RU" sz="2000" i="1" dirty="0">
                <a:latin typeface="Bookman Old Style" panose="02050604050505020204" pitchFamily="18" charset="0"/>
              </a:rPr>
              <a:t>Когда родители могут гордиться детьми?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Могут ли соседствовать высокие мечты и суровая реальность?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Какого человека называют великодушным?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Как Вы понимаете утверждение Л.Н. Толстого: «Искусство – одно из средств различения доброго от злого»?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Что это значит быть добрым?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Чем опасна «слепая» родительская любовь?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Почему человек нуждается в мечте?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16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845C69-3606-4A2B-939D-F598C4C3C9D7}">
  <ds:schemaRefs>
    <ds:schemaRef ds:uri="http://purl.org/dc/terms/"/>
    <ds:schemaRef ds:uri="http://purl.org/dc/dcmitype/"/>
    <ds:schemaRef ds:uri="16c05727-aa75-4e4a-9b5f-8a80a1165891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{5CEBF760-98D4-428E-AD52-660ACA3B0B91}tf11531919_wac</Template>
  <TotalTime>0</TotalTime>
  <Words>497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Unicode MS</vt:lpstr>
      <vt:lpstr>Avenir Next LT Pro</vt:lpstr>
      <vt:lpstr>Avenir Next LT Pro Light</vt:lpstr>
      <vt:lpstr>Bookman Old Style</vt:lpstr>
      <vt:lpstr>Calibri</vt:lpstr>
      <vt:lpstr>Garamond</vt:lpstr>
      <vt:lpstr>SavonVTI</vt:lpstr>
      <vt:lpstr>Сочинение  урок 11</vt:lpstr>
      <vt:lpstr>Фонетические выразительные средства. Лексические тропы</vt:lpstr>
      <vt:lpstr>Фонетические выразительные средства. Лексические тропы</vt:lpstr>
      <vt:lpstr>Фонетические выразительные средства. Лексические тропы</vt:lpstr>
      <vt:lpstr>Фонетические выразительные средства. Лексические тропы</vt:lpstr>
      <vt:lpstr>Фонетические выразительные средства. Лексические тропы</vt:lpstr>
      <vt:lpstr>Фонетические выразительные средства. Лексические тропы</vt:lpstr>
      <vt:lpstr>Определите тропы</vt:lpstr>
      <vt:lpstr>Напишите сочинение на одну из тем. Используйте в вашем сочинении тропы и фонетические выразительные средства речи.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2020-07-04T19:02:27Z</dcterms:created>
  <dcterms:modified xsi:type="dcterms:W3CDTF">2020-07-05T09:26:29Z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