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7ED2-879E-466F-BFE0-20B2F1266A78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29C8C-DAC9-4545-996E-2ACD7E7D4D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73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7ED2-879E-466F-BFE0-20B2F1266A78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29C8C-DAC9-4545-996E-2ACD7E7D4D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704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7ED2-879E-466F-BFE0-20B2F1266A78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29C8C-DAC9-4545-996E-2ACD7E7D4D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833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7ED2-879E-466F-BFE0-20B2F1266A78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29C8C-DAC9-4545-996E-2ACD7E7D4D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96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7ED2-879E-466F-BFE0-20B2F1266A78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29C8C-DAC9-4545-996E-2ACD7E7D4D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5139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7ED2-879E-466F-BFE0-20B2F1266A78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29C8C-DAC9-4545-996E-2ACD7E7D4D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18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7ED2-879E-466F-BFE0-20B2F1266A78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29C8C-DAC9-4545-996E-2ACD7E7D4D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909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7ED2-879E-466F-BFE0-20B2F1266A78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29C8C-DAC9-4545-996E-2ACD7E7D4D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3081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7ED2-879E-466F-BFE0-20B2F1266A78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29C8C-DAC9-4545-996E-2ACD7E7D4D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550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7ED2-879E-466F-BFE0-20B2F1266A78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29C8C-DAC9-4545-996E-2ACD7E7D4D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41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7ED2-879E-466F-BFE0-20B2F1266A78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29C8C-DAC9-4545-996E-2ACD7E7D4D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281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57ED2-879E-466F-BFE0-20B2F1266A78}" type="datetimeFigureOut">
              <a:rPr lang="tr-TR" smtClean="0"/>
              <a:t>2.11.2020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29C8C-DAC9-4545-996E-2ACD7E7D4D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525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39917" y="209982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İnteraktif şekilde mülakat simülasyonu ve doğru/yanlış örnek video sunumları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475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İnteraktif şekilde mülakat simülasyonu ve doğru/yanlış örnek video sunumları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İnteraktif şekilde mülakat simülasyonu ve doğru/yanlış örnek video sunumları</dc:title>
  <dc:creator>Barbaros</dc:creator>
  <cp:lastModifiedBy>Barbaros</cp:lastModifiedBy>
  <cp:revision>1</cp:revision>
  <dcterms:created xsi:type="dcterms:W3CDTF">2020-11-02T13:04:01Z</dcterms:created>
  <dcterms:modified xsi:type="dcterms:W3CDTF">2020-11-02T13:04:09Z</dcterms:modified>
</cp:coreProperties>
</file>