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51DEF63B-E633-45F9-A651-0A4EFEBC455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A97181E-7B47-4D8F-B3C4-FB94469C1D9F}"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1DEF63B-E633-45F9-A651-0A4EFEBC455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A97181E-7B47-4D8F-B3C4-FB94469C1D9F}"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1DEF63B-E633-45F9-A651-0A4EFEBC455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A97181E-7B47-4D8F-B3C4-FB94469C1D9F}"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1DEF63B-E633-45F9-A651-0A4EFEBC455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A97181E-7B47-4D8F-B3C4-FB94469C1D9F}"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DEF63B-E633-45F9-A651-0A4EFEBC4550}"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A97181E-7B47-4D8F-B3C4-FB94469C1D9F}"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51DEF63B-E633-45F9-A651-0A4EFEBC4550}"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A97181E-7B47-4D8F-B3C4-FB94469C1D9F}"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51DEF63B-E633-45F9-A651-0A4EFEBC4550}"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A97181E-7B47-4D8F-B3C4-FB94469C1D9F}"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51DEF63B-E633-45F9-A651-0A4EFEBC4550}"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A97181E-7B47-4D8F-B3C4-FB94469C1D9F}"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DEF63B-E633-45F9-A651-0A4EFEBC4550}"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A97181E-7B47-4D8F-B3C4-FB94469C1D9F}"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DEF63B-E633-45F9-A651-0A4EFEBC4550}"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A97181E-7B47-4D8F-B3C4-FB94469C1D9F}"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DEF63B-E633-45F9-A651-0A4EFEBC4550}"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A97181E-7B47-4D8F-B3C4-FB94469C1D9F}"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DEF63B-E633-45F9-A651-0A4EFEBC4550}"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97181E-7B47-4D8F-B3C4-FB94469C1D9F}"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SOSYOLOJİSİ</a:t>
            </a:r>
            <a:endParaRPr lang="tr-TR" dirty="0"/>
          </a:p>
        </p:txBody>
      </p:sp>
      <p:sp>
        <p:nvSpPr>
          <p:cNvPr id="3" name="Subtitle 2"/>
          <p:cNvSpPr>
            <a:spLocks noGrp="1"/>
          </p:cNvSpPr>
          <p:nvPr>
            <p:ph type="subTitle" idx="1"/>
          </p:nvPr>
        </p:nvSpPr>
        <p:spPr/>
        <p:txBody>
          <a:bodyPr/>
          <a:lstStyle/>
          <a:p>
            <a:r>
              <a:rPr lang="tr-TR" dirty="0" smtClean="0"/>
              <a:t>9. HAFTA</a:t>
            </a:r>
          </a:p>
          <a:p>
            <a:r>
              <a:rPr lang="tr-TR" dirty="0" smtClean="0"/>
              <a:t>Sosyal sorun olarak yaşlılık</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normAutofit lnSpcReduction="10000"/>
          </a:bodyPr>
          <a:lstStyle/>
          <a:p>
            <a:r>
              <a:rPr lang="tr-TR" dirty="0" smtClean="0"/>
              <a:t>Yaşam beklentisinin uzaması çocuk ölüm oranlarının azalması ile doğrudan bağlantılıdır. Çocuk ölüm oranlarının azalması ile toplam nüfus içinde çocuk nüfus oranı yaşlı nüfusa göre daha fazla görünürken; yaşam beklentisinde devam eden süreç uzun vadede daha fazla bireyin yaşlanıncaya kadar yaşamasını sağlamaktadır. Doğumda beklenen yaşam süresinin yükselmesi insanlığın en büyük başarısıdır (ASPB).</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normAutofit fontScale="92500" lnSpcReduction="10000"/>
          </a:bodyPr>
          <a:lstStyle/>
          <a:p>
            <a:endParaRPr lang="tr-TR" dirty="0"/>
          </a:p>
          <a:p>
            <a:r>
              <a:rPr lang="tr-TR" dirty="0"/>
              <a:t>Yaşlanmanın toplumların yapısına, makro ve mikro düzeydeki etkilere bağlı olarak iki yönü bulunmaktadır: İlk olarak, yaşlanma memnuniyet verici, doyurucu, ödüllendirici bir bilgelik deneyimi olabilir</a:t>
            </a:r>
            <a:r>
              <a:rPr lang="tr-TR" dirty="0" smtClean="0"/>
              <a:t>.</a:t>
            </a:r>
          </a:p>
          <a:p>
            <a:r>
              <a:rPr lang="tr-TR" dirty="0" smtClean="0"/>
              <a:t> </a:t>
            </a:r>
            <a:r>
              <a:rPr lang="tr-TR" dirty="0"/>
              <a:t>İkinci olarak, yaşlanma fonksiyonel yetersizlikler, hastalıklar ve sosyal dışlanmanın yaşandığı bir sürece dönüşebilir. Bireylerin çoğu için yaşlanma deneyimi bu ikisi arasında </a:t>
            </a:r>
            <a:r>
              <a:rPr lang="tr-TR" dirty="0" smtClean="0"/>
              <a:t>kalmaktadır(ASPB).</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lstStyle/>
          <a:p>
            <a:r>
              <a:rPr lang="tr-TR" dirty="0" smtClean="0"/>
              <a:t>Bireyler için yaşlanmanın yönünü belirleyen en önemli odaklardan biri ise sosyal devlet tarafından sosyal içerme ve hak temeline dayalı olarak geliştirilen sosyal politikalar ve yaşlılara yönelik sunulan hizmetlerdir(ASPB).</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normAutofit fontScale="92500" lnSpcReduction="10000"/>
          </a:bodyPr>
          <a:lstStyle/>
          <a:p>
            <a:endParaRPr lang="tr-TR" dirty="0"/>
          </a:p>
          <a:p>
            <a:r>
              <a:rPr lang="tr-TR" dirty="0"/>
              <a:t>Dünya’da 65 ve daha büyük yaştaki bireyler “yaşlı nüfus” olarak tanımlanmaktadır. Geçen yüzyılın ikinci yarısından bu yana Dünya’nın içinde bulunduğu demografik değişim ve dönüşüm süreci; özellikle gelişmiş ve gelişmekte olan ülkelerde doğum oranlarının düşmesi, doğumda ve 60 yaşında beklenen yaşam sürelerinin uzaması ve yaşlı nüfusun artması şeklinde ortaya çıkmaktadır.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lstStyle/>
          <a:p>
            <a:r>
              <a:rPr lang="tr-TR" dirty="0" smtClean="0"/>
              <a:t>Yaşlı nüfusun artmasının sosyal, ekonomik ve politik sonuçları tüm ülkelerde tartışılır hale gelmiştir. Dünyada çoğu ülkede yaşlı nüfus oranın artması ve bu nüfus grubunun refah düzeyinin iyileştirilmesine yönelik önceliklerin belirlenmesi en önemli konudur.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normAutofit fontScale="92500" lnSpcReduction="10000"/>
          </a:bodyPr>
          <a:lstStyle/>
          <a:p>
            <a:endParaRPr lang="tr-TR" dirty="0"/>
          </a:p>
          <a:p>
            <a:r>
              <a:rPr lang="tr-TR" dirty="0"/>
              <a:t>Demografik dönüşüm sürecinde yaşlıların sayısının artması ve görece daha az çocuk ve genç olması, kuşaklararasındaki bağlılık ve dayanışma açısından ihtiyaçların yeniden tanımlanmasını gerektirmektedir</a:t>
            </a:r>
            <a:r>
              <a:rPr lang="tr-TR" dirty="0" smtClean="0"/>
              <a:t>.</a:t>
            </a:r>
          </a:p>
          <a:p>
            <a:r>
              <a:rPr lang="tr-TR" dirty="0" smtClean="0"/>
              <a:t> </a:t>
            </a:r>
            <a:r>
              <a:rPr lang="tr-TR" dirty="0"/>
              <a:t>Yaşlanma ile birlikte nüfusun cinsiyet yapısı da değişmektedir. Kadınlar erkeklerden daha uzun yaşama eğiliminde olduğu için yaşlı nüfusun önemli bir çoğunluğunu kadınlar oluşturmaktadır. </a:t>
            </a:r>
            <a:endParaRPr lang="tr-T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lstStyle/>
          <a:p>
            <a:r>
              <a:rPr lang="tr-TR" dirty="0" smtClean="0"/>
              <a:t>Doğum oranları düşmekte, küresel olarak kadınların erkeklere kıyasla ücretli işlerde çalışma düzeyi düşük olsa da, iş gücüne katılım oranları yükselmektedir. Aynı zamanda kadınlar özellikle ailede yaşlılar ve çocuklara bakım ve destek sağlayan merkezi rolünü korumaktadır (ASPB).</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normAutofit fontScale="92500"/>
          </a:bodyPr>
          <a:lstStyle/>
          <a:p>
            <a:pPr algn="just"/>
            <a:endParaRPr lang="tr-TR" dirty="0"/>
          </a:p>
          <a:p>
            <a:pPr algn="just"/>
            <a:r>
              <a:rPr lang="tr-TR" dirty="0"/>
              <a:t>Dünyanın pek çok bölgesinde doğum oranlarının azalmasının nüfusun yaşlanmasında ana etkenlerden biri olduğu belirtilmektedir. </a:t>
            </a:r>
            <a:endParaRPr lang="tr-TR" dirty="0" smtClean="0"/>
          </a:p>
          <a:p>
            <a:pPr algn="just"/>
            <a:r>
              <a:rPr lang="tr-TR" dirty="0" smtClean="0"/>
              <a:t>Dünyada </a:t>
            </a:r>
            <a:r>
              <a:rPr lang="tr-TR" dirty="0"/>
              <a:t>toplam doğum oranının yarı yarıya azaldığı; 1950-1955 yılları arasında kadın başına düşen çocuk sayısı 5 iken, bu sayının 2010-2015 yılları arasında 2.5’a düştüğü </a:t>
            </a:r>
            <a:r>
              <a:rPr lang="tr-TR" dirty="0" smtClean="0"/>
              <a:t>açıklanmaktadır(ASPB).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YAŞLANMA VE BAKIM İHTİYACI</a:t>
            </a:r>
            <a:endParaRPr lang="tr-TR" dirty="0"/>
          </a:p>
        </p:txBody>
      </p:sp>
      <p:sp>
        <p:nvSpPr>
          <p:cNvPr id="3" name="Content Placeholder 2"/>
          <p:cNvSpPr>
            <a:spLocks noGrp="1"/>
          </p:cNvSpPr>
          <p:nvPr>
            <p:ph idx="1"/>
          </p:nvPr>
        </p:nvSpPr>
        <p:spPr/>
        <p:txBody>
          <a:bodyPr>
            <a:normAutofit/>
          </a:bodyPr>
          <a:lstStyle/>
          <a:p>
            <a:pPr algn="just"/>
            <a:endParaRPr lang="tr-TR" dirty="0"/>
          </a:p>
          <a:p>
            <a:pPr algn="just"/>
            <a:r>
              <a:rPr lang="tr-TR" dirty="0"/>
              <a:t>Dünyadaki yaşlı nüfusun artmasının en önemli nedenlerinden biri de doğumda beklenen ortalama yaşam süresinin yükselmesidir. Beklenen yaşam süresi teknik olarak her yaş için hesaplanabilir ve insanın kalan yaşam süresini verebilir. </a:t>
            </a:r>
            <a:endParaRPr lang="tr-TR"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446</Words>
  <Application>Microsoft Office PowerPoint</Application>
  <PresentationFormat>On-screen Show (4:3)</PresentationFormat>
  <Paragraphs>29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SOSYAL GÜVENLİK SOSYOLOJİSİ</vt:lpstr>
      <vt:lpstr>YAŞLANMA VE BAKIM İHTİYACI</vt:lpstr>
      <vt:lpstr>YAŞLANMA VE BAKIM İHTİYACI</vt:lpstr>
      <vt:lpstr>YAŞLANMA VE BAKIM İHTİYACI</vt:lpstr>
      <vt:lpstr>YAŞLANMA VE BAKIM İHTİYACI</vt:lpstr>
      <vt:lpstr>YAŞLANMA VE BAKIM İHTİYACI</vt:lpstr>
      <vt:lpstr>YAŞLANMA VE BAKIM İHTİYACI</vt:lpstr>
      <vt:lpstr>YAŞLANMA VE BAKIM İHTİYACI</vt:lpstr>
      <vt:lpstr>YAŞLANMA VE BAKIM İHTİYACI</vt:lpstr>
      <vt:lpstr>YAŞLANMA VE BAKIM İHTİYACI</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SOSYOLOJİSİ</dc:title>
  <dc:creator>Tuğba&amp;Cihan</dc:creator>
  <cp:lastModifiedBy>Tuğba&amp;Cihan</cp:lastModifiedBy>
  <cp:revision>1</cp:revision>
  <dcterms:created xsi:type="dcterms:W3CDTF">2020-05-08T20:37:13Z</dcterms:created>
  <dcterms:modified xsi:type="dcterms:W3CDTF">2020-05-08T20:39:56Z</dcterms:modified>
</cp:coreProperties>
</file>