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0" r:id="rId2"/>
    <p:sldId id="309" r:id="rId3"/>
    <p:sldId id="310" r:id="rId4"/>
    <p:sldId id="311" r:id="rId5"/>
    <p:sldId id="665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724" r:id="rId14"/>
    <p:sldId id="725" r:id="rId15"/>
    <p:sldId id="688" r:id="rId16"/>
    <p:sldId id="689" r:id="rId17"/>
    <p:sldId id="690" r:id="rId18"/>
    <p:sldId id="7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 varScale="1">
        <p:scale>
          <a:sx n="103" d="100"/>
          <a:sy n="103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A819-9FD3-7645-9B28-A03A48C92CE6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BBFE7-244E-E846-AFF7-C74E07AF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4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0B6EC-3B97-46DE-8859-7A90826ED81D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7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1 Slayt Görüntüsü Yer Tutucusu">
            <a:extLst>
              <a:ext uri="{FF2B5EF4-FFF2-40B4-BE49-F238E27FC236}">
                <a16:creationId xmlns:a16="http://schemas.microsoft.com/office/drawing/2014/main" id="{79A7515A-A905-9B4A-8BE1-C4A749DBF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2 Not Yer Tutucusu">
            <a:extLst>
              <a:ext uri="{FF2B5EF4-FFF2-40B4-BE49-F238E27FC236}">
                <a16:creationId xmlns:a16="http://schemas.microsoft.com/office/drawing/2014/main" id="{66AEE5D5-0399-DB42-9620-E72143B0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91492" name="3 Slayt Numarası Yer Tutucusu">
            <a:extLst>
              <a:ext uri="{FF2B5EF4-FFF2-40B4-BE49-F238E27FC236}">
                <a16:creationId xmlns:a16="http://schemas.microsoft.com/office/drawing/2014/main" id="{F45ED0E2-1DA3-8B42-B76C-E0EE5BF50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4B407CF-9072-C74D-977E-001C327A0797}" type="slidenum">
              <a:rPr lang="en-US" altLang="tr-TR" sz="1200"/>
              <a:pPr/>
              <a:t>12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45324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Slayt Görüntüsü Yer Tutucusu">
            <a:extLst>
              <a:ext uri="{FF2B5EF4-FFF2-40B4-BE49-F238E27FC236}">
                <a16:creationId xmlns:a16="http://schemas.microsoft.com/office/drawing/2014/main" id="{561A7CC5-3BE1-A947-BB87-561EBC419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2 Not Yer Tutucusu">
            <a:extLst>
              <a:ext uri="{FF2B5EF4-FFF2-40B4-BE49-F238E27FC236}">
                <a16:creationId xmlns:a16="http://schemas.microsoft.com/office/drawing/2014/main" id="{AAB71027-52E7-1243-A22B-5F85C88C9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92516" name="3 Slayt Numarası Yer Tutucusu">
            <a:extLst>
              <a:ext uri="{FF2B5EF4-FFF2-40B4-BE49-F238E27FC236}">
                <a16:creationId xmlns:a16="http://schemas.microsoft.com/office/drawing/2014/main" id="{1FC5F511-FDB3-9C4E-86E9-18448E460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570AEC-D81B-194C-B068-BD2300CD91B9}" type="slidenum">
              <a:rPr lang="en-US" altLang="tr-TR" sz="1200"/>
              <a:pPr/>
              <a:t>13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334956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Slayt Görüntüsü Yer Tutucusu">
            <a:extLst>
              <a:ext uri="{FF2B5EF4-FFF2-40B4-BE49-F238E27FC236}">
                <a16:creationId xmlns:a16="http://schemas.microsoft.com/office/drawing/2014/main" id="{6EFBE898-0991-984C-910B-D0146C10F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Not Yer Tutucusu">
            <a:extLst>
              <a:ext uri="{FF2B5EF4-FFF2-40B4-BE49-F238E27FC236}">
                <a16:creationId xmlns:a16="http://schemas.microsoft.com/office/drawing/2014/main" id="{64300CEB-0B29-DD47-9BA6-0DCFA7EF6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93540" name="3 Slayt Numarası Yer Tutucusu">
            <a:extLst>
              <a:ext uri="{FF2B5EF4-FFF2-40B4-BE49-F238E27FC236}">
                <a16:creationId xmlns:a16="http://schemas.microsoft.com/office/drawing/2014/main" id="{930AA717-688C-4949-909A-75DD9B34B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88D5BE-E4C8-1542-BFA8-E56E92BE37D1}" type="slidenum">
              <a:rPr lang="en-US" altLang="tr-TR" sz="1200"/>
              <a:pPr/>
              <a:t>14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304459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Slayt Görüntüsü Yer Tutucusu">
            <a:extLst>
              <a:ext uri="{FF2B5EF4-FFF2-40B4-BE49-F238E27FC236}">
                <a16:creationId xmlns:a16="http://schemas.microsoft.com/office/drawing/2014/main" id="{8DA73B26-C2D8-7E49-8192-23BDF31F63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2 Not Yer Tutucusu">
            <a:extLst>
              <a:ext uri="{FF2B5EF4-FFF2-40B4-BE49-F238E27FC236}">
                <a16:creationId xmlns:a16="http://schemas.microsoft.com/office/drawing/2014/main" id="{93B75037-5D9B-DD4B-A6B0-D42B4EEE5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94564" name="3 Slayt Numarası Yer Tutucusu">
            <a:extLst>
              <a:ext uri="{FF2B5EF4-FFF2-40B4-BE49-F238E27FC236}">
                <a16:creationId xmlns:a16="http://schemas.microsoft.com/office/drawing/2014/main" id="{4BCC1D02-3ACC-1144-96EA-4114ECC92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2C895B-41F6-544B-8724-76FE8EC4C0D4}" type="slidenum">
              <a:rPr lang="en-US" altLang="tr-TR" sz="1200"/>
              <a:pPr/>
              <a:t>15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45625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Slayt Görüntüsü Yer Tutucusu">
            <a:extLst>
              <a:ext uri="{FF2B5EF4-FFF2-40B4-BE49-F238E27FC236}">
                <a16:creationId xmlns:a16="http://schemas.microsoft.com/office/drawing/2014/main" id="{9C125D54-9FD1-7D4A-BB92-DA58CF94A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2 Not Yer Tutucusu">
            <a:extLst>
              <a:ext uri="{FF2B5EF4-FFF2-40B4-BE49-F238E27FC236}">
                <a16:creationId xmlns:a16="http://schemas.microsoft.com/office/drawing/2014/main" id="{775B26E3-8FAE-F847-84D5-3B6E0B65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95588" name="3 Slayt Numarası Yer Tutucusu">
            <a:extLst>
              <a:ext uri="{FF2B5EF4-FFF2-40B4-BE49-F238E27FC236}">
                <a16:creationId xmlns:a16="http://schemas.microsoft.com/office/drawing/2014/main" id="{0D5B4F03-A26A-D74B-A617-CBC0F1368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8D96D4-3687-374D-82FE-B4D2E98C3420}" type="slidenum">
              <a:rPr lang="en-US" altLang="tr-TR" sz="1200"/>
              <a:pPr/>
              <a:t>16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323435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1 Slayt Görüntüsü Yer Tutucusu">
            <a:extLst>
              <a:ext uri="{FF2B5EF4-FFF2-40B4-BE49-F238E27FC236}">
                <a16:creationId xmlns:a16="http://schemas.microsoft.com/office/drawing/2014/main" id="{A7BA51F9-35F5-3C48-B395-38331E3CBF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2 Not Yer Tutucusu">
            <a:extLst>
              <a:ext uri="{FF2B5EF4-FFF2-40B4-BE49-F238E27FC236}">
                <a16:creationId xmlns:a16="http://schemas.microsoft.com/office/drawing/2014/main" id="{43E93CEB-9787-2B40-889A-B40735219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96612" name="3 Slayt Numarası Yer Tutucusu">
            <a:extLst>
              <a:ext uri="{FF2B5EF4-FFF2-40B4-BE49-F238E27FC236}">
                <a16:creationId xmlns:a16="http://schemas.microsoft.com/office/drawing/2014/main" id="{0A75D50F-591C-3D47-9583-4EEDC4F0B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FC2F92-30A8-AC4C-9131-951B10FDC296}" type="slidenum">
              <a:rPr lang="en-US" altLang="tr-TR" sz="1200"/>
              <a:pPr/>
              <a:t>17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1442822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Slayt Görüntüsü Yer Tutucusu">
            <a:extLst>
              <a:ext uri="{FF2B5EF4-FFF2-40B4-BE49-F238E27FC236}">
                <a16:creationId xmlns:a16="http://schemas.microsoft.com/office/drawing/2014/main" id="{7B5EB2FF-31F0-7F41-8F89-080D59603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2 Not Yer Tutucusu">
            <a:extLst>
              <a:ext uri="{FF2B5EF4-FFF2-40B4-BE49-F238E27FC236}">
                <a16:creationId xmlns:a16="http://schemas.microsoft.com/office/drawing/2014/main" id="{90B1F82B-2DF0-DF43-8D6B-9DE2DC8F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33795" name="3 Slayt Numarası Yer Tutucusu">
            <a:extLst>
              <a:ext uri="{FF2B5EF4-FFF2-40B4-BE49-F238E27FC236}">
                <a16:creationId xmlns:a16="http://schemas.microsoft.com/office/drawing/2014/main" id="{894CDDE6-0D6F-B547-B7AD-4EF61E67C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9C66FC-DF71-EB47-A149-424A7C61FF61}" type="slidenum">
              <a:rPr lang="en-US" altLang="tr-TR" sz="1200" b="0"/>
              <a:pPr/>
              <a:t>18</a:t>
            </a:fld>
            <a:endParaRPr lang="en-US" altLang="tr-TR" sz="1200" b="0"/>
          </a:p>
        </p:txBody>
      </p:sp>
    </p:spTree>
    <p:extLst>
      <p:ext uri="{BB962C8B-B14F-4D97-AF65-F5344CB8AC3E}">
        <p14:creationId xmlns:p14="http://schemas.microsoft.com/office/powerpoint/2010/main" val="83494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9EE65-23C4-404F-B969-C8F1373359E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07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E99AE-0653-4F96-A623-94042495CD0A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38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Slayt Görüntüsü Yer Tutucusu">
            <a:extLst>
              <a:ext uri="{FF2B5EF4-FFF2-40B4-BE49-F238E27FC236}">
                <a16:creationId xmlns:a16="http://schemas.microsoft.com/office/drawing/2014/main" id="{91DEB0D1-D33E-224C-93B2-6105FE0B81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2 Not Yer Tutucusu">
            <a:extLst>
              <a:ext uri="{FF2B5EF4-FFF2-40B4-BE49-F238E27FC236}">
                <a16:creationId xmlns:a16="http://schemas.microsoft.com/office/drawing/2014/main" id="{CF893DB3-5C68-2A4F-92FB-145F28CE6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85348" name="3 Slayt Numarası Yer Tutucusu">
            <a:extLst>
              <a:ext uri="{FF2B5EF4-FFF2-40B4-BE49-F238E27FC236}">
                <a16:creationId xmlns:a16="http://schemas.microsoft.com/office/drawing/2014/main" id="{F0508123-6D0A-CF46-BFAB-93D21D2D4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C2E02E-7AAD-E344-AF03-7B8C61B0F980}" type="slidenum">
              <a:rPr lang="en-US" altLang="tr-TR" sz="1200"/>
              <a:pPr/>
              <a:t>6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200603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1 Slayt Görüntüsü Yer Tutucusu">
            <a:extLst>
              <a:ext uri="{FF2B5EF4-FFF2-40B4-BE49-F238E27FC236}">
                <a16:creationId xmlns:a16="http://schemas.microsoft.com/office/drawing/2014/main" id="{ED7B1EB8-9C09-5449-B2C4-75B90B7ED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Not Yer Tutucusu">
            <a:extLst>
              <a:ext uri="{FF2B5EF4-FFF2-40B4-BE49-F238E27FC236}">
                <a16:creationId xmlns:a16="http://schemas.microsoft.com/office/drawing/2014/main" id="{F2C57153-9AA0-A844-BD44-6F261EB8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86372" name="3 Slayt Numarası Yer Tutucusu">
            <a:extLst>
              <a:ext uri="{FF2B5EF4-FFF2-40B4-BE49-F238E27FC236}">
                <a16:creationId xmlns:a16="http://schemas.microsoft.com/office/drawing/2014/main" id="{5888D654-6509-3143-BA64-5115F305E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D43DF95-8988-7841-B12B-B6B47964A4D7}" type="slidenum">
              <a:rPr lang="en-US" altLang="tr-TR" sz="1200"/>
              <a:pPr/>
              <a:t>7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96473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1 Slayt Görüntüsü Yer Tutucusu">
            <a:extLst>
              <a:ext uri="{FF2B5EF4-FFF2-40B4-BE49-F238E27FC236}">
                <a16:creationId xmlns:a16="http://schemas.microsoft.com/office/drawing/2014/main" id="{9263AC59-28F3-9743-9EFD-E1B7AB15E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2 Not Yer Tutucusu">
            <a:extLst>
              <a:ext uri="{FF2B5EF4-FFF2-40B4-BE49-F238E27FC236}">
                <a16:creationId xmlns:a16="http://schemas.microsoft.com/office/drawing/2014/main" id="{6922F0F3-F667-EB42-817E-EFF929DF4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87396" name="3 Slayt Numarası Yer Tutucusu">
            <a:extLst>
              <a:ext uri="{FF2B5EF4-FFF2-40B4-BE49-F238E27FC236}">
                <a16:creationId xmlns:a16="http://schemas.microsoft.com/office/drawing/2014/main" id="{6BC8A95E-2C74-3F41-9013-2FC77EB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1EE3496-A448-1A4C-AF69-84996F046143}" type="slidenum">
              <a:rPr lang="en-US" altLang="tr-TR" sz="1200"/>
              <a:pPr/>
              <a:t>8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217761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1 Slayt Görüntüsü Yer Tutucusu">
            <a:extLst>
              <a:ext uri="{FF2B5EF4-FFF2-40B4-BE49-F238E27FC236}">
                <a16:creationId xmlns:a16="http://schemas.microsoft.com/office/drawing/2014/main" id="{DD4CE5A3-133C-7F45-B5DA-3D7FE59C9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2 Not Yer Tutucusu">
            <a:extLst>
              <a:ext uri="{FF2B5EF4-FFF2-40B4-BE49-F238E27FC236}">
                <a16:creationId xmlns:a16="http://schemas.microsoft.com/office/drawing/2014/main" id="{DC6ECB76-A597-7E45-B77E-3E4C1E733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88420" name="3 Slayt Numarası Yer Tutucusu">
            <a:extLst>
              <a:ext uri="{FF2B5EF4-FFF2-40B4-BE49-F238E27FC236}">
                <a16:creationId xmlns:a16="http://schemas.microsoft.com/office/drawing/2014/main" id="{B2C8B694-DAF9-FA40-BE66-1193948E9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F33B89-1A1E-8E42-AF12-6C227A804A90}" type="slidenum">
              <a:rPr lang="en-US" altLang="tr-TR" sz="1200"/>
              <a:pPr/>
              <a:t>9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47102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1 Slayt Görüntüsü Yer Tutucusu">
            <a:extLst>
              <a:ext uri="{FF2B5EF4-FFF2-40B4-BE49-F238E27FC236}">
                <a16:creationId xmlns:a16="http://schemas.microsoft.com/office/drawing/2014/main" id="{F347DC6C-E306-4A4F-BC34-2890D6E94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2 Not Yer Tutucusu">
            <a:extLst>
              <a:ext uri="{FF2B5EF4-FFF2-40B4-BE49-F238E27FC236}">
                <a16:creationId xmlns:a16="http://schemas.microsoft.com/office/drawing/2014/main" id="{67324591-A3FA-E046-BF8B-388B717E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89444" name="3 Slayt Numarası Yer Tutucusu">
            <a:extLst>
              <a:ext uri="{FF2B5EF4-FFF2-40B4-BE49-F238E27FC236}">
                <a16:creationId xmlns:a16="http://schemas.microsoft.com/office/drawing/2014/main" id="{69686284-D460-944C-91EA-6E4E5950E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EEC2827-6FBB-4C46-88F4-FE053F6898A9}" type="slidenum">
              <a:rPr lang="en-US" altLang="tr-TR" sz="1200"/>
              <a:pPr/>
              <a:t>10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185189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1 Slayt Görüntüsü Yer Tutucusu">
            <a:extLst>
              <a:ext uri="{FF2B5EF4-FFF2-40B4-BE49-F238E27FC236}">
                <a16:creationId xmlns:a16="http://schemas.microsoft.com/office/drawing/2014/main" id="{A4C81862-38B9-4E42-B31D-EDF24C80A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2 Not Yer Tutucusu">
            <a:extLst>
              <a:ext uri="{FF2B5EF4-FFF2-40B4-BE49-F238E27FC236}">
                <a16:creationId xmlns:a16="http://schemas.microsoft.com/office/drawing/2014/main" id="{AD7E1CBB-7018-4849-B0B5-C1F7C92C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>
              <a:ea typeface="ＭＳ Ｐゴシック" panose="020B0600070205080204" pitchFamily="34" charset="-128"/>
            </a:endParaRPr>
          </a:p>
        </p:txBody>
      </p:sp>
      <p:sp>
        <p:nvSpPr>
          <p:cNvPr id="190468" name="3 Slayt Numarası Yer Tutucusu">
            <a:extLst>
              <a:ext uri="{FF2B5EF4-FFF2-40B4-BE49-F238E27FC236}">
                <a16:creationId xmlns:a16="http://schemas.microsoft.com/office/drawing/2014/main" id="{37615579-EAF1-8044-888C-F083217EE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1B4E08-6C20-584B-ABEE-F1CF95176BBB}" type="slidenum">
              <a:rPr lang="en-US" altLang="tr-TR" sz="1200"/>
              <a:pPr/>
              <a:t>11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312025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7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728F-571A-B04D-B105-F173B24ABEC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2161-FB62-7846-B922-E9F02C79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 sz="quarter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b="1" dirty="0">
                <a:latin typeface="Times New Roman"/>
                <a:cs typeface="Times New Roman"/>
              </a:rPr>
              <a:t>Mikrobiyoloji-1</a:t>
            </a:r>
          </a:p>
        </p:txBody>
      </p:sp>
      <p:sp>
        <p:nvSpPr>
          <p:cNvPr id="5" name="4 Alt Başlık"/>
          <p:cNvSpPr>
            <a:spLocks noGrp="1"/>
          </p:cNvSpPr>
          <p:nvPr>
            <p:ph type="subTitle" sz="quarter" idx="1"/>
          </p:nvPr>
        </p:nvSpPr>
        <p:spPr>
          <a:xfrm>
            <a:off x="1371600" y="3902026"/>
            <a:ext cx="6296025" cy="732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b="1" dirty="0">
                <a:solidFill>
                  <a:srgbClr val="000000"/>
                </a:solidFill>
                <a:latin typeface="Times New Roman"/>
                <a:cs typeface="Times New Roman"/>
              </a:rPr>
              <a:t>Ders: Dezenfektan</a:t>
            </a:r>
          </a:p>
        </p:txBody>
      </p:sp>
    </p:spTree>
    <p:extLst>
      <p:ext uri="{BB962C8B-B14F-4D97-AF65-F5344CB8AC3E}">
        <p14:creationId xmlns:p14="http://schemas.microsoft.com/office/powerpoint/2010/main" val="354252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MVC-025F">
            <a:extLst>
              <a:ext uri="{FF2B5EF4-FFF2-40B4-BE49-F238E27FC236}">
                <a16:creationId xmlns:a16="http://schemas.microsoft.com/office/drawing/2014/main" id="{3F273360-F7D3-2C4C-A606-BF9A6C99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76400"/>
            <a:ext cx="4808537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">
            <a:extLst>
              <a:ext uri="{FF2B5EF4-FFF2-40B4-BE49-F238E27FC236}">
                <a16:creationId xmlns:a16="http://schemas.microsoft.com/office/drawing/2014/main" id="{BE3E21DC-6496-D74B-9AD2-DDA1BEB8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835025"/>
            <a:ext cx="761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b="1">
                <a:solidFill>
                  <a:srgbClr val="FFFFFF"/>
                </a:solidFill>
              </a:rPr>
              <a:t>Ayakkabıya dezenketan uygulandıktan beş dakika sonra</a:t>
            </a:r>
          </a:p>
        </p:txBody>
      </p:sp>
      <p:pic>
        <p:nvPicPr>
          <p:cNvPr id="30723" name="Picture 4" descr="MVC-009F">
            <a:extLst>
              <a:ext uri="{FF2B5EF4-FFF2-40B4-BE49-F238E27FC236}">
                <a16:creationId xmlns:a16="http://schemas.microsoft.com/office/drawing/2014/main" id="{386F843F-1056-8343-9D74-8FB41F93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152650"/>
            <a:ext cx="3590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86717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MVC-026F">
            <a:extLst>
              <a:ext uri="{FF2B5EF4-FFF2-40B4-BE49-F238E27FC236}">
                <a16:creationId xmlns:a16="http://schemas.microsoft.com/office/drawing/2014/main" id="{283572D3-867B-3E4C-9FBF-A58AA242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0"/>
            <a:ext cx="5011738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>
            <a:extLst>
              <a:ext uri="{FF2B5EF4-FFF2-40B4-BE49-F238E27FC236}">
                <a16:creationId xmlns:a16="http://schemas.microsoft.com/office/drawing/2014/main" id="{269E976D-A969-5A43-86B0-363D9827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609600"/>
            <a:ext cx="7593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b="1">
                <a:solidFill>
                  <a:srgbClr val="FFFFFF"/>
                </a:solidFill>
              </a:rPr>
              <a:t>Ayakkabıya dezen</a:t>
            </a:r>
            <a:r>
              <a:rPr lang="tr-TR" altLang="tr-TR" b="1">
                <a:solidFill>
                  <a:srgbClr val="FFFFFF"/>
                </a:solidFill>
              </a:rPr>
              <a:t>fek</a:t>
            </a:r>
            <a:r>
              <a:rPr lang="en-US" altLang="tr-TR" b="1">
                <a:solidFill>
                  <a:srgbClr val="FFFFFF"/>
                </a:solidFill>
              </a:rPr>
              <a:t>tan uygulandıktan 20 dakika sonra</a:t>
            </a:r>
          </a:p>
        </p:txBody>
      </p:sp>
      <p:pic>
        <p:nvPicPr>
          <p:cNvPr id="32771" name="Picture 4" descr="MVC-006F">
            <a:extLst>
              <a:ext uri="{FF2B5EF4-FFF2-40B4-BE49-F238E27FC236}">
                <a16:creationId xmlns:a16="http://schemas.microsoft.com/office/drawing/2014/main" id="{D2126451-198E-E648-A546-99E27C63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057400"/>
            <a:ext cx="358933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2555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27">
            <a:extLst>
              <a:ext uri="{FF2B5EF4-FFF2-40B4-BE49-F238E27FC236}">
                <a16:creationId xmlns:a16="http://schemas.microsoft.com/office/drawing/2014/main" id="{FF7CA1A3-355B-6142-9F15-2C6FEE98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209800"/>
            <a:ext cx="8061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tr-TR" sz="4000" b="1" dirty="0" err="1"/>
              <a:t>Yem</a:t>
            </a:r>
            <a:r>
              <a:rPr lang="en-US" altLang="tr-TR" sz="4000" b="1" dirty="0"/>
              <a:t> </a:t>
            </a:r>
            <a:r>
              <a:rPr lang="en-US" altLang="tr-TR" sz="4000" b="1" dirty="0" err="1"/>
              <a:t>kamyonunun</a:t>
            </a:r>
            <a:r>
              <a:rPr lang="en-US" altLang="tr-TR" sz="4000" b="1" dirty="0"/>
              <a:t> </a:t>
            </a:r>
            <a:r>
              <a:rPr lang="en-US" altLang="tr-TR" sz="4000" b="1" dirty="0" err="1"/>
              <a:t>mikrobiyolojik</a:t>
            </a:r>
            <a:r>
              <a:rPr lang="en-US" altLang="tr-TR" sz="4000" b="1" dirty="0"/>
              <a:t> </a:t>
            </a:r>
            <a:r>
              <a:rPr lang="en-US" altLang="tr-TR" sz="4000" b="1" dirty="0" err="1"/>
              <a:t>görüntülenmesi</a:t>
            </a:r>
            <a:endParaRPr lang="en-US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108483566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024">
            <a:extLst>
              <a:ext uri="{FF2B5EF4-FFF2-40B4-BE49-F238E27FC236}">
                <a16:creationId xmlns:a16="http://schemas.microsoft.com/office/drawing/2014/main" id="{56E8A93B-D9C5-914C-AA52-F073685BB2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5600" y="990600"/>
          <a:ext cx="6181725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Bit Eşlem Resmi" r:id="rId4" imgW="8890000" imgH="6096000" progId="Paint.Picture">
                  <p:embed/>
                </p:oleObj>
              </mc:Choice>
              <mc:Fallback>
                <p:oleObj name="Bit Eşlem Resmi" r:id="rId4" imgW="8890000" imgH="6096000" progId="Paint.Picture">
                  <p:embed/>
                  <p:pic>
                    <p:nvPicPr>
                      <p:cNvPr id="36865" name="Object 1024">
                        <a:extLst>
                          <a:ext uri="{FF2B5EF4-FFF2-40B4-BE49-F238E27FC236}">
                            <a16:creationId xmlns:a16="http://schemas.microsoft.com/office/drawing/2014/main" id="{56E8A93B-D9C5-914C-AA52-F073685BB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990600"/>
                        <a:ext cx="6181725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97315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1024">
            <a:extLst>
              <a:ext uri="{FF2B5EF4-FFF2-40B4-BE49-F238E27FC236}">
                <a16:creationId xmlns:a16="http://schemas.microsoft.com/office/drawing/2014/main" id="{5CAFDFDF-ACAB-6C43-81EB-FEE7AA58A8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762000"/>
          <a:ext cx="6875462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Bit Eşlem Resmi" r:id="rId4" imgW="9347200" imgH="6489700" progId="Paint.Picture">
                  <p:embed/>
                </p:oleObj>
              </mc:Choice>
              <mc:Fallback>
                <p:oleObj name="Bit Eşlem Resmi" r:id="rId4" imgW="9347200" imgH="6489700" progId="Paint.Picture">
                  <p:embed/>
                  <p:pic>
                    <p:nvPicPr>
                      <p:cNvPr id="38913" name="Object 1024">
                        <a:extLst>
                          <a:ext uri="{FF2B5EF4-FFF2-40B4-BE49-F238E27FC236}">
                            <a16:creationId xmlns:a16="http://schemas.microsoft.com/office/drawing/2014/main" id="{5CAFDFDF-ACAB-6C43-81EB-FEE7AA58A8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762000"/>
                        <a:ext cx="6875462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201091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MVC-003F">
            <a:extLst>
              <a:ext uri="{FF2B5EF4-FFF2-40B4-BE49-F238E27FC236}">
                <a16:creationId xmlns:a16="http://schemas.microsoft.com/office/drawing/2014/main" id="{9814A0DF-E746-7943-8242-58D2D3D8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14325"/>
            <a:ext cx="7381875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81749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MVC-007F">
            <a:extLst>
              <a:ext uri="{FF2B5EF4-FFF2-40B4-BE49-F238E27FC236}">
                <a16:creationId xmlns:a16="http://schemas.microsoft.com/office/drawing/2014/main" id="{6EFCA1CC-32AD-EA49-ACB3-98130086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57175"/>
            <a:ext cx="7450137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45435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MVC-004F">
            <a:extLst>
              <a:ext uri="{FF2B5EF4-FFF2-40B4-BE49-F238E27FC236}">
                <a16:creationId xmlns:a16="http://schemas.microsoft.com/office/drawing/2014/main" id="{E1ADE49C-664F-D24C-B341-8D2B4AD8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14400"/>
            <a:ext cx="602932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>
            <a:extLst>
              <a:ext uri="{FF2B5EF4-FFF2-40B4-BE49-F238E27FC236}">
                <a16:creationId xmlns:a16="http://schemas.microsoft.com/office/drawing/2014/main" id="{93986CC5-B988-E942-B6D1-C5DC90D0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304800"/>
            <a:ext cx="154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sz="3600" b="1" dirty="0" err="1"/>
              <a:t>Paspas</a:t>
            </a:r>
            <a:endParaRPr lang="en-US" altLang="tr-TR" sz="3600" b="1" dirty="0"/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B5F9F019-2094-2344-AA17-403D6A0D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04800"/>
            <a:ext cx="118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sz="3600" b="1" dirty="0" err="1"/>
              <a:t>Kasa</a:t>
            </a:r>
            <a:endParaRPr lang="en-US" altLang="tr-TR" sz="3600" b="1" dirty="0"/>
          </a:p>
        </p:txBody>
      </p:sp>
      <p:sp>
        <p:nvSpPr>
          <p:cNvPr id="45060" name="Text Box 5">
            <a:extLst>
              <a:ext uri="{FF2B5EF4-FFF2-40B4-BE49-F238E27FC236}">
                <a16:creationId xmlns:a16="http://schemas.microsoft.com/office/drawing/2014/main" id="{29C9BB08-B295-EA48-9798-3C6AA7362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5943600"/>
            <a:ext cx="2468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sz="3600" b="1" dirty="0"/>
              <a:t>Kuru </a:t>
            </a:r>
            <a:r>
              <a:rPr lang="en-US" altLang="tr-TR" sz="3600" b="1" dirty="0" err="1"/>
              <a:t>lastik</a:t>
            </a:r>
            <a:endParaRPr lang="en-US" altLang="tr-TR" sz="3600" b="1" dirty="0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C317FD7C-4490-144C-AE7D-3D9E8AFB7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5969000"/>
            <a:ext cx="224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sz="3600" b="1" dirty="0" err="1"/>
              <a:t>Çamurluk</a:t>
            </a:r>
            <a:endParaRPr lang="en-US" alt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333456873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4BC4FB4-1E32-BC44-9E04-A5D14D4ED118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5300663"/>
            <a:ext cx="5150769" cy="1135409"/>
            <a:chOff x="2195736" y="4554538"/>
            <a:chExt cx="5150769" cy="1458135"/>
          </a:xfrm>
        </p:grpSpPr>
        <p:sp>
          <p:nvSpPr>
            <p:cNvPr id="32772" name="Text Box 3">
              <a:extLst>
                <a:ext uri="{FF2B5EF4-FFF2-40B4-BE49-F238E27FC236}">
                  <a16:creationId xmlns:a16="http://schemas.microsoft.com/office/drawing/2014/main" id="{92094920-F719-B145-9F08-5A13EEB92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4554538"/>
              <a:ext cx="5150769" cy="71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3000" dirty="0">
                  <a:latin typeface="Times New Roman" panose="02020603050405020304" pitchFamily="18" charset="0"/>
                </a:rPr>
                <a:t>Kuru </a:t>
              </a:r>
              <a:r>
                <a:rPr lang="en-US" altLang="tr-TR" sz="3000" dirty="0" err="1">
                  <a:latin typeface="Times New Roman" panose="02020603050405020304" pitchFamily="18" charset="0"/>
                </a:rPr>
                <a:t>temizlik</a:t>
              </a:r>
              <a:r>
                <a:rPr lang="en-US" altLang="tr-TR" sz="3000" dirty="0">
                  <a:latin typeface="Times New Roman" panose="02020603050405020304" pitchFamily="18" charset="0"/>
                </a:rPr>
                <a:t> + </a:t>
              </a:r>
              <a:r>
                <a:rPr lang="en-US" altLang="tr-TR" sz="3000" dirty="0" err="1">
                  <a:latin typeface="Times New Roman" panose="02020603050405020304" pitchFamily="18" charset="0"/>
                </a:rPr>
                <a:t>Dezenfeksiyon</a:t>
              </a:r>
              <a:r>
                <a:rPr lang="en-US" altLang="tr-TR" sz="30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2773" name="Line 4">
              <a:extLst>
                <a:ext uri="{FF2B5EF4-FFF2-40B4-BE49-F238E27FC236}">
                  <a16:creationId xmlns:a16="http://schemas.microsoft.com/office/drawing/2014/main" id="{D8EE240E-B3E1-A340-B5DF-D17F854FE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0397" y="5301208"/>
              <a:ext cx="2537855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774" name="Text Box 5">
              <a:extLst>
                <a:ext uri="{FF2B5EF4-FFF2-40B4-BE49-F238E27FC236}">
                  <a16:creationId xmlns:a16="http://schemas.microsoft.com/office/drawing/2014/main" id="{D1E35CFB-B576-3341-B1B3-333BE4653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673" y="5301208"/>
              <a:ext cx="1560513" cy="71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3000">
                  <a:latin typeface="Times New Roman" panose="02020603050405020304" pitchFamily="18" charset="0"/>
                </a:rPr>
                <a:t>% 100</a:t>
              </a:r>
            </a:p>
          </p:txBody>
        </p:sp>
      </p:grpSp>
      <p:sp>
        <p:nvSpPr>
          <p:cNvPr id="32770" name="Başlık 1">
            <a:extLst>
              <a:ext uri="{FF2B5EF4-FFF2-40B4-BE49-F238E27FC236}">
                <a16:creationId xmlns:a16="http://schemas.microsoft.com/office/drawing/2014/main" id="{C1D15157-997D-F947-81C2-633A1072699F}"/>
              </a:ext>
            </a:extLst>
          </p:cNvPr>
          <p:cNvSpPr txBox="1">
            <a:spLocks/>
          </p:cNvSpPr>
          <p:nvPr/>
        </p:nvSpPr>
        <p:spPr bwMode="auto">
          <a:xfrm>
            <a:off x="140687" y="480625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600" b="1" dirty="0">
                <a:latin typeface="Times New Roman" panose="02020603050405020304" pitchFamily="18" charset="0"/>
              </a:rPr>
              <a:t>DEZENFEKSİYON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E4EE55A3-110B-B148-8247-44EABD3E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760538"/>
            <a:ext cx="511222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800" b="0" dirty="0">
                <a:latin typeface="Times New Roman" panose="02020603050405020304" pitchFamily="18" charset="0"/>
              </a:rPr>
              <a:t> Kuru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temizlik</a:t>
            </a:r>
            <a:endParaRPr lang="en-US" altLang="tr-TR" sz="28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Sıvı</a:t>
            </a: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temizleyiciler</a:t>
            </a:r>
            <a:endParaRPr lang="en-US" altLang="tr-TR" sz="28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Kazıma-Fırçalama</a:t>
            </a:r>
            <a:endParaRPr lang="en-US" altLang="tr-TR" sz="28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Yıkama</a:t>
            </a:r>
            <a:endParaRPr lang="en-US" altLang="tr-TR" sz="28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Kurumaya</a:t>
            </a: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bırakma</a:t>
            </a:r>
            <a:endParaRPr lang="en-US" altLang="tr-TR" sz="28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Dezenfektan</a:t>
            </a: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uygulaması</a:t>
            </a:r>
            <a:endParaRPr lang="en-US" altLang="tr-TR" sz="28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Kurumaya</a:t>
            </a:r>
            <a:r>
              <a:rPr lang="en-US" altLang="tr-TR" sz="2800" b="0" dirty="0">
                <a:latin typeface="Times New Roman" panose="02020603050405020304" pitchFamily="18" charset="0"/>
              </a:rPr>
              <a:t> </a:t>
            </a:r>
            <a:r>
              <a:rPr lang="en-US" altLang="tr-TR" sz="2800" b="0" dirty="0" err="1">
                <a:latin typeface="Times New Roman" panose="02020603050405020304" pitchFamily="18" charset="0"/>
              </a:rPr>
              <a:t>bırakma</a:t>
            </a:r>
            <a:endParaRPr lang="en-US" altLang="tr-TR" sz="28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128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561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Dezenfektanlar ve Dezenfeksiyon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3113"/>
            <a:ext cx="8229600" cy="524756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>
                <a:latin typeface="Times New Roman" pitchFamily="18" charset="0"/>
              </a:rPr>
              <a:t>Dezenfeksiyon üzerine etkili faktörler</a:t>
            </a:r>
          </a:p>
          <a:p>
            <a:pPr eaLnBrk="1" hangingPunct="1">
              <a:defRPr/>
            </a:pPr>
            <a:r>
              <a:rPr lang="tr-TR" sz="2800" dirty="0">
                <a:latin typeface="Times New Roman" pitchFamily="18" charset="0"/>
              </a:rPr>
              <a:t>Dezenfektana ait nedenler</a:t>
            </a:r>
          </a:p>
          <a:p>
            <a:pPr lvl="1" eaLnBrk="1" hangingPunct="1">
              <a:defRPr/>
            </a:pPr>
            <a:r>
              <a:rPr lang="tr-TR" dirty="0">
                <a:latin typeface="Times New Roman" pitchFamily="18" charset="0"/>
              </a:rPr>
              <a:t>Yoğunluk</a:t>
            </a:r>
          </a:p>
          <a:p>
            <a:pPr lvl="1" eaLnBrk="1" hangingPunct="1">
              <a:defRPr/>
            </a:pPr>
            <a:r>
              <a:rPr lang="tr-TR" dirty="0">
                <a:latin typeface="Times New Roman" pitchFamily="18" charset="0"/>
              </a:rPr>
              <a:t>Kimyasal yapısı (organik, inorganik)</a:t>
            </a:r>
          </a:p>
          <a:p>
            <a:pPr eaLnBrk="1" hangingPunct="1">
              <a:defRPr/>
            </a:pPr>
            <a:r>
              <a:rPr lang="tr-TR" sz="2800" b="1" dirty="0">
                <a:latin typeface="Times New Roman" pitchFamily="18" charset="0"/>
              </a:rPr>
              <a:t>Mikroorganizmalara ait nedenler</a:t>
            </a:r>
          </a:p>
          <a:p>
            <a:pPr lvl="1" eaLnBrk="1" hangingPunct="1">
              <a:defRPr/>
            </a:pPr>
            <a:r>
              <a:rPr lang="tr-TR" dirty="0">
                <a:latin typeface="Times New Roman" pitchFamily="18" charset="0"/>
              </a:rPr>
              <a:t>Mikrobun karakteri</a:t>
            </a:r>
          </a:p>
          <a:p>
            <a:pPr lvl="1" eaLnBrk="1" hangingPunct="1">
              <a:defRPr/>
            </a:pPr>
            <a:r>
              <a:rPr lang="tr-TR" dirty="0">
                <a:latin typeface="Times New Roman" pitchFamily="18" charset="0"/>
              </a:rPr>
              <a:t>Mikrobun yaşı</a:t>
            </a:r>
          </a:p>
          <a:p>
            <a:pPr lvl="1" eaLnBrk="1" hangingPunct="1">
              <a:defRPr/>
            </a:pPr>
            <a:r>
              <a:rPr lang="tr-TR" dirty="0">
                <a:latin typeface="Times New Roman" pitchFamily="18" charset="0"/>
              </a:rPr>
              <a:t>Mikropların sayısı</a:t>
            </a:r>
          </a:p>
          <a:p>
            <a:pPr lvl="1" eaLnBrk="1" hangingPunct="1">
              <a:defRPr/>
            </a:pPr>
            <a:r>
              <a:rPr lang="tr-TR" dirty="0" err="1">
                <a:latin typeface="Times New Roman" pitchFamily="18" charset="0"/>
              </a:rPr>
              <a:t>Mutantlar</a:t>
            </a:r>
            <a:endParaRPr lang="tr-TR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1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29600" cy="561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Dezenfektanlar ve Dezenfeksiyon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>
                <a:latin typeface="Times New Roman" pitchFamily="18" charset="0"/>
              </a:rPr>
              <a:t>Diğer nedenler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</a:rPr>
              <a:t>Süre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</a:rPr>
              <a:t>Ortam sıcaklığı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err="1">
                <a:latin typeface="Times New Roman" pitchFamily="18" charset="0"/>
              </a:rPr>
              <a:t>pH</a:t>
            </a:r>
            <a:endParaRPr lang="tr-TR" dirty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</a:rPr>
              <a:t>Organik maddeler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err="1">
                <a:latin typeface="Times New Roman" pitchFamily="18" charset="0"/>
              </a:rPr>
              <a:t>Ozmotik</a:t>
            </a:r>
            <a:r>
              <a:rPr lang="tr-TR" dirty="0">
                <a:latin typeface="Times New Roman" pitchFamily="18" charset="0"/>
              </a:rPr>
              <a:t> basınç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</a:rPr>
              <a:t>Yüzey gerilimi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err="1">
                <a:latin typeface="Times New Roman" pitchFamily="18" charset="0"/>
              </a:rPr>
              <a:t>Oligodinamik</a:t>
            </a:r>
            <a:r>
              <a:rPr lang="tr-TR" dirty="0">
                <a:latin typeface="Times New Roman" pitchFamily="18" charset="0"/>
              </a:rPr>
              <a:t> etki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</a:rPr>
              <a:t>Kimyasal antagonizm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</a:rPr>
              <a:t>Direkt temas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</a:rPr>
              <a:t>Uygulama tekniği</a:t>
            </a:r>
          </a:p>
        </p:txBody>
      </p:sp>
    </p:spTree>
    <p:extLst>
      <p:ext uri="{BB962C8B-B14F-4D97-AF65-F5344CB8AC3E}">
        <p14:creationId xmlns:p14="http://schemas.microsoft.com/office/powerpoint/2010/main" val="86988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29600" cy="561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3600" b="1" dirty="0">
                <a:latin typeface="Times New Roman"/>
                <a:cs typeface="Times New Roman"/>
              </a:rPr>
              <a:t>Dezenfektanlar ve Dezenfeksiyon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800" b="1" dirty="0">
                <a:latin typeface="Times New Roman" pitchFamily="18" charset="0"/>
              </a:rPr>
              <a:t>Bakteri </a:t>
            </a:r>
            <a:r>
              <a:rPr lang="tr-TR" sz="2800" b="1" dirty="0" err="1">
                <a:latin typeface="Times New Roman" pitchFamily="18" charset="0"/>
              </a:rPr>
              <a:t>membranının</a:t>
            </a:r>
            <a:r>
              <a:rPr lang="tr-TR" sz="2800" b="1" dirty="0">
                <a:latin typeface="Times New Roman" pitchFamily="18" charset="0"/>
              </a:rPr>
              <a:t> fonksiyonunu bozanlar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>
                <a:latin typeface="Times New Roman" pitchFamily="18" charset="0"/>
              </a:rPr>
              <a:t>Fenol, sentetik deterjanlar, etil alkol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800" b="1" dirty="0">
                <a:latin typeface="Times New Roman" pitchFamily="18" charset="0"/>
              </a:rPr>
              <a:t>Proteinleri </a:t>
            </a:r>
            <a:r>
              <a:rPr lang="tr-TR" sz="2800" b="1" dirty="0" err="1">
                <a:latin typeface="Times New Roman" pitchFamily="18" charset="0"/>
              </a:rPr>
              <a:t>denatüre</a:t>
            </a:r>
            <a:r>
              <a:rPr lang="tr-TR" sz="2800" b="1" dirty="0">
                <a:latin typeface="Times New Roman" pitchFamily="18" charset="0"/>
              </a:rPr>
              <a:t> edenler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>
                <a:latin typeface="Times New Roman" pitchFamily="18" charset="0"/>
              </a:rPr>
              <a:t>Asitler, alkaliler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800" b="1" dirty="0">
                <a:latin typeface="Times New Roman" pitchFamily="18" charset="0"/>
              </a:rPr>
              <a:t>Enzim aktivitesini bozanlar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>
                <a:latin typeface="Times New Roman" pitchFamily="18" charset="0"/>
              </a:rPr>
              <a:t>Ağır metaller, tuzlar, </a:t>
            </a:r>
            <a:r>
              <a:rPr lang="tr-TR" dirty="0" err="1">
                <a:latin typeface="Times New Roman" pitchFamily="18" charset="0"/>
              </a:rPr>
              <a:t>oksidan</a:t>
            </a:r>
            <a:r>
              <a:rPr lang="tr-TR" dirty="0">
                <a:latin typeface="Times New Roman" pitchFamily="18" charset="0"/>
              </a:rPr>
              <a:t> maddeler, </a:t>
            </a:r>
            <a:r>
              <a:rPr lang="tr-TR" dirty="0" err="1">
                <a:latin typeface="Times New Roman" pitchFamily="18" charset="0"/>
              </a:rPr>
              <a:t>kloridler</a:t>
            </a:r>
            <a:r>
              <a:rPr lang="tr-TR" dirty="0">
                <a:latin typeface="Times New Roman" pitchFamily="18" charset="0"/>
              </a:rPr>
              <a:t>, iyot bileşikleri, </a:t>
            </a:r>
            <a:r>
              <a:rPr lang="tr-TR" dirty="0" err="1">
                <a:latin typeface="Times New Roman" pitchFamily="18" charset="0"/>
              </a:rPr>
              <a:t>aldehidler</a:t>
            </a:r>
            <a:endParaRPr lang="tr-TR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800" b="1" dirty="0">
                <a:latin typeface="Times New Roman" pitchFamily="18" charset="0"/>
              </a:rPr>
              <a:t>Nükleik asit üzerine etkili olanlar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>
                <a:latin typeface="Times New Roman" pitchFamily="18" charset="0"/>
              </a:rPr>
              <a:t>Boyalar</a:t>
            </a:r>
          </a:p>
        </p:txBody>
      </p:sp>
    </p:spTree>
    <p:extLst>
      <p:ext uri="{BB962C8B-B14F-4D97-AF65-F5344CB8AC3E}">
        <p14:creationId xmlns:p14="http://schemas.microsoft.com/office/powerpoint/2010/main" val="254590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2E528C5-68E5-0A45-B865-70B1ECD9F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852738"/>
            <a:ext cx="7772400" cy="1490662"/>
          </a:xfrm>
        </p:spPr>
        <p:txBody>
          <a:bodyPr/>
          <a:lstStyle/>
          <a:p>
            <a:r>
              <a:rPr lang="tr-TR" altLang="tr-TR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Mikroorganizmaları elimine etmek</a:t>
            </a:r>
          </a:p>
          <a:p>
            <a:pPr>
              <a:lnSpc>
                <a:spcPct val="120000"/>
              </a:lnSpc>
            </a:pPr>
            <a:r>
              <a:rPr lang="tr-TR" altLang="tr-TR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Mikrobiyal üremenin kontrolü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A4B7F961-FA8C-9C40-8974-5556EA2DD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1066800"/>
          </a:xfrm>
        </p:spPr>
        <p:txBody>
          <a:bodyPr/>
          <a:lstStyle/>
          <a:p>
            <a:r>
              <a:rPr lang="tr-TR" altLang="tr-TR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BİYOGÜVENLİK</a:t>
            </a:r>
          </a:p>
        </p:txBody>
      </p:sp>
    </p:spTree>
    <p:extLst>
      <p:ext uri="{BB962C8B-B14F-4D97-AF65-F5344CB8AC3E}">
        <p14:creationId xmlns:p14="http://schemas.microsoft.com/office/powerpoint/2010/main" val="55606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>
            <a:extLst>
              <a:ext uri="{FF2B5EF4-FFF2-40B4-BE49-F238E27FC236}">
                <a16:creationId xmlns:a16="http://schemas.microsoft.com/office/drawing/2014/main" id="{A4CBB6FC-CBFD-A24B-9526-1F1EF8FB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62" y="2362200"/>
            <a:ext cx="837277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tr-TR" sz="4000" b="1" dirty="0" err="1"/>
              <a:t>Mikroorganizmaları</a:t>
            </a:r>
            <a:r>
              <a:rPr lang="en-US" altLang="tr-TR" sz="4000" b="1" dirty="0"/>
              <a:t> </a:t>
            </a:r>
            <a:r>
              <a:rPr lang="en-US" altLang="tr-TR" sz="4000" b="1" dirty="0" err="1"/>
              <a:t>görünür</a:t>
            </a:r>
            <a:r>
              <a:rPr lang="en-US" altLang="tr-TR" sz="4000" b="1" dirty="0"/>
              <a:t> hale </a:t>
            </a:r>
            <a:r>
              <a:rPr lang="en-US" altLang="tr-TR" sz="4000" b="1" dirty="0" err="1"/>
              <a:t>getirirsek</a:t>
            </a:r>
            <a:r>
              <a:rPr lang="en-US" altLang="tr-TR" sz="4000" b="1" dirty="0"/>
              <a:t> </a:t>
            </a:r>
            <a:r>
              <a:rPr lang="en-US" altLang="tr-TR" sz="4000" b="1" dirty="0" err="1"/>
              <a:t>nelerle</a:t>
            </a:r>
            <a:r>
              <a:rPr lang="en-US" altLang="tr-TR" sz="4000" b="1" dirty="0"/>
              <a:t> </a:t>
            </a:r>
            <a:r>
              <a:rPr lang="en-US" altLang="tr-TR" sz="4000" b="1" dirty="0" err="1"/>
              <a:t>karşılaşırız</a:t>
            </a:r>
            <a:r>
              <a:rPr lang="en-US" altLang="tr-TR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7853391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MVC-006F">
            <a:extLst>
              <a:ext uri="{FF2B5EF4-FFF2-40B4-BE49-F238E27FC236}">
                <a16:creationId xmlns:a16="http://schemas.microsoft.com/office/drawing/2014/main" id="{32FAFD12-972F-9A48-ABCC-E1263580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088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65553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MVC-023F">
            <a:extLst>
              <a:ext uri="{FF2B5EF4-FFF2-40B4-BE49-F238E27FC236}">
                <a16:creationId xmlns:a16="http://schemas.microsoft.com/office/drawing/2014/main" id="{771B25CA-6D22-694E-8651-F931E75E3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16113"/>
            <a:ext cx="474186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3">
            <a:extLst>
              <a:ext uri="{FF2B5EF4-FFF2-40B4-BE49-F238E27FC236}">
                <a16:creationId xmlns:a16="http://schemas.microsoft.com/office/drawing/2014/main" id="{694DDD2F-9AE6-2B45-A257-B84BEAE5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58775"/>
            <a:ext cx="58245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tr-TR" sz="2800" b="1"/>
              <a:t>Kuru ayakkabıdan alınan materyallerde bakteriyel üreme</a:t>
            </a:r>
          </a:p>
        </p:txBody>
      </p:sp>
    </p:spTree>
    <p:extLst>
      <p:ext uri="{BB962C8B-B14F-4D97-AF65-F5344CB8AC3E}">
        <p14:creationId xmlns:p14="http://schemas.microsoft.com/office/powerpoint/2010/main" val="219386495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MVC-024F">
            <a:extLst>
              <a:ext uri="{FF2B5EF4-FFF2-40B4-BE49-F238E27FC236}">
                <a16:creationId xmlns:a16="http://schemas.microsoft.com/office/drawing/2014/main" id="{554B9B1A-0701-6741-B983-D101B419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54188"/>
            <a:ext cx="48768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3">
            <a:extLst>
              <a:ext uri="{FF2B5EF4-FFF2-40B4-BE49-F238E27FC236}">
                <a16:creationId xmlns:a16="http://schemas.microsoft.com/office/drawing/2014/main" id="{09400644-F296-1E4F-A56B-5433EE59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381000"/>
            <a:ext cx="8828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b="1">
                <a:solidFill>
                  <a:srgbClr val="FFFFFF"/>
                </a:solidFill>
              </a:rPr>
              <a:t>Ayakkabıya dezenketan uygulandıktan üç dakika sonra alınan materyaller</a:t>
            </a:r>
          </a:p>
        </p:txBody>
      </p:sp>
      <p:pic>
        <p:nvPicPr>
          <p:cNvPr id="28675" name="Picture 4" descr="MVC-007F">
            <a:extLst>
              <a:ext uri="{FF2B5EF4-FFF2-40B4-BE49-F238E27FC236}">
                <a16:creationId xmlns:a16="http://schemas.microsoft.com/office/drawing/2014/main" id="{BC0E3993-87E5-5145-9FC7-B07D8B1F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286000"/>
            <a:ext cx="3454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785120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191</Words>
  <Application>Microsoft Macintosh PowerPoint</Application>
  <PresentationFormat>Ekran Gösterisi (4:3)</PresentationFormat>
  <Paragraphs>72</Paragraphs>
  <Slides>18</Slides>
  <Notes>16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Bit Eşlem Resmi</vt:lpstr>
      <vt:lpstr>Mikrobiyoloji-1</vt:lpstr>
      <vt:lpstr>Dezenfektanlar ve Dezenfeksiyon</vt:lpstr>
      <vt:lpstr>Dezenfektanlar ve Dezenfeksiyon</vt:lpstr>
      <vt:lpstr>Dezenfektanlar ve Dezenfeksiyon</vt:lpstr>
      <vt:lpstr>BİYOGÜVENLİK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Mikrobiyoloji-1</dc:title>
  <dc:creator>Mehmet  Akan</dc:creator>
  <cp:lastModifiedBy>Microsoft Office User</cp:lastModifiedBy>
  <cp:revision>30</cp:revision>
  <dcterms:created xsi:type="dcterms:W3CDTF">2020-04-04T15:40:43Z</dcterms:created>
  <dcterms:modified xsi:type="dcterms:W3CDTF">2021-04-26T07:19:17Z</dcterms:modified>
</cp:coreProperties>
</file>