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57" r:id="rId4"/>
    <p:sldId id="258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Kullanıcısı" initials="MOK" lastIdx="1" clrIdx="0">
    <p:extLst>
      <p:ext uri="{19B8F6BF-5375-455C-9EA6-DF929625EA0E}">
        <p15:presenceInfo xmlns:p15="http://schemas.microsoft.com/office/powerpoint/2012/main" userId="Microsoft Office Kullanıcısı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6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3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2C8D09-444F-414A-BA15-DA92577B3E56}" type="datetimeFigureOut">
              <a:rPr lang="tr-TR" smtClean="0"/>
              <a:t>8.01.2019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DA059-CD9A-5042-91FB-D142FCBF7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896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A9F2E-0C29-4872-9867-00E33AA39373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58E40-80F9-4E9F-A42B-3EED943C4E44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9D59-1210-4456-AEF6-E289E0B73BDC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CB82-5AE1-47C0-99B2-0FF122103B10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5D072-8684-49A2-A0F0-FEDF14ECE199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1D18-2E84-47D5-AF06-396EBE930651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10F72-FE91-43F3-BB3C-6B44C849C90D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F71D4-8B45-44E7-9717-CC2B188318B0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6864-47FD-4E3B-BC0E-F1D9998D50DD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DEAB1-7880-458A-8716-66AA31515DF1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4F96-1DB4-4524-8697-D7A4F91084F5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58ED-B681-4F34-98D5-6062AAA8A8F0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A4DA-3F73-4BAC-9AA4-966722ADE153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57BE8-D0EE-43E6-A160-861798A36AC9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1C5D-6FB8-4C19-B786-C616A866CF89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E8245-05B1-4833-8633-2C2B12AEA17E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67827-E776-44A9-A97C-E2DE3AFC57F8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F3D8673-50CD-284D-87B6-E054E015E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6226" y="1817575"/>
            <a:ext cx="6338046" cy="2262781"/>
          </a:xfrm>
        </p:spPr>
        <p:txBody>
          <a:bodyPr/>
          <a:lstStyle/>
          <a:p>
            <a:r>
              <a:rPr lang="tr-TR" dirty="0"/>
              <a:t>Sosyolojiye Giriş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41AEF47-ACB2-3D41-8935-831F470F7A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55893" y="3617895"/>
            <a:ext cx="5526741" cy="1908846"/>
          </a:xfrm>
        </p:spPr>
        <p:txBody>
          <a:bodyPr>
            <a:normAutofit/>
          </a:bodyPr>
          <a:lstStyle/>
          <a:p>
            <a:pPr algn="ctr"/>
            <a:r>
              <a:rPr lang="tr-TR" sz="2400" b="1" dirty="0"/>
              <a:t>SOS 109</a:t>
            </a:r>
          </a:p>
          <a:p>
            <a:pPr algn="ctr"/>
            <a:r>
              <a:rPr lang="tr-TR" sz="2400" b="1" dirty="0"/>
              <a:t>Sosyolojik Düşüncenin Gelişimi, </a:t>
            </a:r>
          </a:p>
          <a:p>
            <a:pPr algn="ctr"/>
            <a:r>
              <a:rPr lang="tr-TR" sz="2400" b="1" dirty="0"/>
              <a:t>Yeni Kuramcılar</a:t>
            </a:r>
          </a:p>
        </p:txBody>
      </p:sp>
    </p:spTree>
    <p:extLst>
      <p:ext uri="{BB962C8B-B14F-4D97-AF65-F5344CB8AC3E}">
        <p14:creationId xmlns:p14="http://schemas.microsoft.com/office/powerpoint/2010/main" val="226872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B88FBF3-E383-9246-A9E5-5F30C1609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YENİ SOSYOLOJİ KURAMLARI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5B43A77-2EF3-744F-8CEF-6A2080A7F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4" y="1595336"/>
            <a:ext cx="8911687" cy="4315886"/>
          </a:xfrm>
        </p:spPr>
        <p:txBody>
          <a:bodyPr/>
          <a:lstStyle/>
          <a:p>
            <a:r>
              <a:rPr lang="tr-TR" dirty="0" err="1"/>
              <a:t>Marx</a:t>
            </a:r>
            <a:r>
              <a:rPr lang="tr-TR" dirty="0"/>
              <a:t> ve </a:t>
            </a:r>
            <a:r>
              <a:rPr lang="tr-TR" dirty="0" err="1"/>
              <a:t>Weber’den</a:t>
            </a:r>
            <a:r>
              <a:rPr lang="tr-TR" dirty="0"/>
              <a:t> daha ileriye gitme denemesi</a:t>
            </a:r>
          </a:p>
          <a:p>
            <a:pPr lvl="1"/>
            <a:r>
              <a:rPr lang="tr-TR" dirty="0"/>
              <a:t>Doğu </a:t>
            </a:r>
            <a:r>
              <a:rPr lang="tr-TR" dirty="0" err="1"/>
              <a:t>Bloku’nun</a:t>
            </a:r>
            <a:r>
              <a:rPr lang="tr-TR" dirty="0"/>
              <a:t> çöküşü</a:t>
            </a:r>
          </a:p>
          <a:p>
            <a:pPr lvl="1"/>
            <a:r>
              <a:rPr lang="tr-TR" dirty="0"/>
              <a:t>Meta anlatıların olanaksızlığı, ’toplumsal dönüşüm ve değişim genel yorumlanamaz’.</a:t>
            </a:r>
          </a:p>
          <a:p>
            <a:pPr lvl="1"/>
            <a:r>
              <a:rPr lang="tr-TR" dirty="0"/>
              <a:t>Yani, kapsayıcı tarih ve toplum kavrayışı yoktur.</a:t>
            </a:r>
          </a:p>
          <a:p>
            <a:pPr lvl="1"/>
            <a:r>
              <a:rPr lang="tr-TR" dirty="0"/>
              <a:t>Makro ile mikro yani majör ile minör yer değiştirmiştir. </a:t>
            </a:r>
          </a:p>
          <a:p>
            <a:pPr lvl="1"/>
            <a:r>
              <a:rPr lang="tr-TR" dirty="0"/>
              <a:t>İlerleme fikri yoktur, o halde tarihte yoktur.</a:t>
            </a:r>
          </a:p>
          <a:p>
            <a:pPr marL="457200" lvl="1" indent="0">
              <a:buNone/>
            </a:pPr>
            <a:endParaRPr lang="tr-TR" dirty="0"/>
          </a:p>
          <a:p>
            <a:r>
              <a:rPr lang="tr-TR" dirty="0" err="1"/>
              <a:t>Postmodernizm</a:t>
            </a:r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F756712-D2D4-EE49-8EAE-269FEBC67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386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5C97A2E-6379-B945-A063-DC3786002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5" name="İçerik Yer Tutucusu 7">
            <a:extLst>
              <a:ext uri="{FF2B5EF4-FFF2-40B4-BE49-F238E27FC236}">
                <a16:creationId xmlns:a16="http://schemas.microsoft.com/office/drawing/2014/main" id="{FB59E058-D299-0F40-B3B6-D470547FE4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1055" y="787782"/>
            <a:ext cx="7858342" cy="4900173"/>
          </a:xfrm>
        </p:spPr>
      </p:pic>
    </p:spTree>
    <p:extLst>
      <p:ext uri="{BB962C8B-B14F-4D97-AF65-F5344CB8AC3E}">
        <p14:creationId xmlns:p14="http://schemas.microsoft.com/office/powerpoint/2010/main" val="519193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D495BC0-5643-F343-8315-EF11FAF95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Postmodernizm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EDCC83-06E4-CF43-94F2-CC7910CE4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1174" y="1488332"/>
            <a:ext cx="9403438" cy="4786008"/>
          </a:xfrm>
        </p:spPr>
        <p:txBody>
          <a:bodyPr/>
          <a:lstStyle/>
          <a:p>
            <a:r>
              <a:rPr lang="tr-TR" dirty="0" err="1"/>
              <a:t>Modernizmin</a:t>
            </a:r>
            <a:r>
              <a:rPr lang="tr-TR" dirty="0"/>
              <a:t> ötesi, sonrası: Modern düşünce ve kültüre ait temel kavramların sorgulanması, hatta reddedilmesi.</a:t>
            </a:r>
          </a:p>
          <a:p>
            <a:r>
              <a:rPr lang="tr-TR" dirty="0"/>
              <a:t>Kökleri 1. Dünya Savaşı’nın bitimine kadar gitmekle beraber temel olarak 2. Dünya Savaşı sonrasında bulunabilir. Ancak düşünsel temelleri eskidir. Nietzsche ve sonrasına kadar götürülebilir. </a:t>
            </a:r>
          </a:p>
          <a:p>
            <a:r>
              <a:rPr lang="tr-TR" dirty="0"/>
              <a:t>Kavramı ilk kullanan 1960 yılında Arnold </a:t>
            </a:r>
            <a:r>
              <a:rPr lang="tr-TR" dirty="0" err="1"/>
              <a:t>Toynbee’dir</a:t>
            </a:r>
            <a:r>
              <a:rPr lang="tr-TR" dirty="0"/>
              <a:t>. </a:t>
            </a:r>
            <a:r>
              <a:rPr lang="tr-TR" i="1" dirty="0"/>
              <a:t>Bir Tarih İncelemesi</a:t>
            </a:r>
          </a:p>
          <a:p>
            <a:r>
              <a:rPr lang="tr-TR" dirty="0" err="1"/>
              <a:t>Postmodern</a:t>
            </a:r>
            <a:r>
              <a:rPr lang="tr-TR" dirty="0"/>
              <a:t> durum; 2. Dünya Savaşı sonrası ortaya çıkan ekonomik, siyasal, sosyal gelişmeleri</a:t>
            </a:r>
          </a:p>
          <a:p>
            <a:r>
              <a:rPr lang="tr-TR" dirty="0" err="1"/>
              <a:t>Postmodern</a:t>
            </a:r>
            <a:r>
              <a:rPr lang="tr-TR" dirty="0"/>
              <a:t> felsefe; bu eğilimlerin felsefi ve teorik arka planını</a:t>
            </a:r>
          </a:p>
          <a:p>
            <a:pPr lvl="1"/>
            <a:r>
              <a:rPr lang="tr-TR" dirty="0" err="1"/>
              <a:t>Özcülük</a:t>
            </a:r>
            <a:r>
              <a:rPr lang="tr-TR" dirty="0"/>
              <a:t>, </a:t>
            </a:r>
            <a:r>
              <a:rPr lang="tr-TR" dirty="0" err="1"/>
              <a:t>temelcilik</a:t>
            </a:r>
            <a:r>
              <a:rPr lang="tr-TR" dirty="0"/>
              <a:t>, gerçekçilik, nesnellik, özne, ben gibi kavramların geçerlilikleri sorgulanır.</a:t>
            </a:r>
          </a:p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8195FBB-6188-7A42-8647-B3EF17FC7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642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948BC6B-00EF-A843-9F0A-4B18C3F10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8451" y="282103"/>
            <a:ext cx="9306161" cy="5629120"/>
          </a:xfrm>
        </p:spPr>
        <p:txBody>
          <a:bodyPr/>
          <a:lstStyle/>
          <a:p>
            <a:endParaRPr lang="tr-TR" dirty="0"/>
          </a:p>
          <a:p>
            <a:r>
              <a:rPr lang="tr-TR" dirty="0"/>
              <a:t>Jean François </a:t>
            </a:r>
            <a:r>
              <a:rPr lang="tr-TR" dirty="0" err="1"/>
              <a:t>Lyotard</a:t>
            </a:r>
            <a:endParaRPr lang="tr-TR" dirty="0"/>
          </a:p>
          <a:p>
            <a:r>
              <a:rPr lang="tr-TR" dirty="0"/>
              <a:t>Jean </a:t>
            </a:r>
            <a:r>
              <a:rPr lang="tr-TR" dirty="0" err="1"/>
              <a:t>Baudrillard</a:t>
            </a:r>
            <a:endParaRPr lang="tr-TR" dirty="0"/>
          </a:p>
          <a:p>
            <a:r>
              <a:rPr lang="tr-TR" dirty="0" err="1"/>
              <a:t>Michel</a:t>
            </a:r>
            <a:r>
              <a:rPr lang="tr-TR" dirty="0"/>
              <a:t> </a:t>
            </a:r>
            <a:r>
              <a:rPr lang="tr-TR" dirty="0" err="1"/>
              <a:t>Foucault</a:t>
            </a: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59902D7-3FB7-0846-BA0B-BFCDB508B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1650B7FE-A995-AF4E-AD08-DD9167DE22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6710" y="163707"/>
            <a:ext cx="2079153" cy="2461819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D4D0C928-1773-DA44-AF10-29398B22F3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2997" y="2743922"/>
            <a:ext cx="4508533" cy="3031901"/>
          </a:xfrm>
          <a:prstGeom prst="rect">
            <a:avLst/>
          </a:prstGeom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8445665C-660F-1F48-A6A9-4980AFFE76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6562" y="2722075"/>
            <a:ext cx="4053576" cy="3092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493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9F6DC8E-32EE-F94A-B804-9A3799AF2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8647" y="282102"/>
            <a:ext cx="8955965" cy="6352163"/>
          </a:xfrm>
        </p:spPr>
        <p:txBody>
          <a:bodyPr>
            <a:normAutofit/>
          </a:bodyPr>
          <a:lstStyle/>
          <a:p>
            <a:r>
              <a:rPr lang="tr-TR" sz="2000" dirty="0"/>
              <a:t>Birey, kimlik, kültür alanında radikal, sistem değişikliği konusunda muhafazakar.</a:t>
            </a:r>
          </a:p>
          <a:p>
            <a:r>
              <a:rPr lang="tr-TR" sz="2000" dirty="0"/>
              <a:t>Modernlik ve muhafazakarlık yapı bozumuna uğratılır. Geleneksel kavramsallaştırmanın dışında ele alınır.</a:t>
            </a:r>
          </a:p>
          <a:p>
            <a:r>
              <a:rPr lang="tr-TR" sz="2000" dirty="0"/>
              <a:t>Büyük anlatılar, ilkeler, projeler olanaksızdır</a:t>
            </a:r>
          </a:p>
          <a:p>
            <a:r>
              <a:rPr lang="tr-TR" sz="2000" dirty="0" err="1"/>
              <a:t>Postmodernizmi</a:t>
            </a:r>
            <a:r>
              <a:rPr lang="tr-TR" sz="2000" dirty="0"/>
              <a:t> yeni bir evre gibi ele almaktansa kendi içinde, kendine özgü bir dönem olarak anlama</a:t>
            </a:r>
          </a:p>
          <a:p>
            <a:pPr lvl="1"/>
            <a:r>
              <a:rPr lang="tr-TR" sz="2000" dirty="0" err="1"/>
              <a:t>Modernizmi</a:t>
            </a:r>
            <a:r>
              <a:rPr lang="tr-TR" sz="2000" dirty="0"/>
              <a:t>, </a:t>
            </a:r>
            <a:r>
              <a:rPr lang="tr-TR" sz="2000" dirty="0" err="1"/>
              <a:t>moderniteyi</a:t>
            </a:r>
            <a:r>
              <a:rPr lang="tr-TR" sz="2000" dirty="0"/>
              <a:t>, modernliği sorgulayan bir süreç</a:t>
            </a:r>
          </a:p>
          <a:p>
            <a:pPr lvl="1"/>
            <a:r>
              <a:rPr lang="tr-TR" sz="2000" dirty="0"/>
              <a:t>2. Dünya Savaşı’nın yarattığı yıkım, Batı düşüncesinin ahlaki değerleri ile hesaplaşmayı getirmiştir. </a:t>
            </a:r>
          </a:p>
          <a:p>
            <a:pPr lvl="1"/>
            <a:r>
              <a:rPr lang="tr-TR" sz="2000" dirty="0"/>
              <a:t>Yeni bir sorgulama mı? </a:t>
            </a:r>
            <a:r>
              <a:rPr lang="tr-TR" sz="2000" dirty="0" err="1"/>
              <a:t>Modernizmin</a:t>
            </a:r>
            <a:r>
              <a:rPr lang="tr-TR" sz="2000" dirty="0"/>
              <a:t> içinde de mevcut</a:t>
            </a:r>
          </a:p>
          <a:p>
            <a:pPr lvl="2"/>
            <a:r>
              <a:rPr lang="tr-TR" sz="2000" dirty="0"/>
              <a:t> </a:t>
            </a:r>
            <a:r>
              <a:rPr lang="tr-TR" sz="2000" dirty="0" err="1"/>
              <a:t>Marx</a:t>
            </a:r>
            <a:r>
              <a:rPr lang="tr-TR" sz="2000" dirty="0"/>
              <a:t>, </a:t>
            </a:r>
            <a:r>
              <a:rPr lang="tr-TR" sz="2000" dirty="0" err="1"/>
              <a:t>Nietzcshe</a:t>
            </a:r>
            <a:r>
              <a:rPr lang="tr-TR" sz="2000" dirty="0"/>
              <a:t>, Freud</a:t>
            </a:r>
          </a:p>
          <a:p>
            <a:r>
              <a:rPr lang="tr-TR" dirty="0" err="1"/>
              <a:t>Postmodernistler</a:t>
            </a:r>
            <a:r>
              <a:rPr lang="tr-TR" dirty="0"/>
              <a:t>, karamsar ve dünyayı iyi yönde değiştirebileceğimize inanmazlar. </a:t>
            </a:r>
          </a:p>
          <a:p>
            <a:r>
              <a:rPr lang="tr-TR" dirty="0"/>
              <a:t>Dünyadaki genel süreçleri anlamanın mümkün olamayacağına inanırlar. </a:t>
            </a:r>
          </a:p>
          <a:p>
            <a:pPr marL="914400" lvl="2" indent="0">
              <a:buNone/>
            </a:pPr>
            <a:endParaRPr lang="tr-TR" sz="2000" dirty="0"/>
          </a:p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78B0DBA-BEEA-B34E-BC25-3B6EFADC5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719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2464B9-B730-FB46-BBB6-5B96E4C46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5729" y="291831"/>
            <a:ext cx="9208884" cy="5619392"/>
          </a:xfrm>
        </p:spPr>
        <p:txBody>
          <a:bodyPr>
            <a:normAutofit/>
          </a:bodyPr>
          <a:lstStyle/>
          <a:p>
            <a:endParaRPr lang="tr-TR" dirty="0"/>
          </a:p>
          <a:p>
            <a:pPr marL="0" indent="0" algn="ctr">
              <a:buNone/>
            </a:pPr>
            <a:r>
              <a:rPr lang="tr-TR" b="1" dirty="0"/>
              <a:t>FARKLI YAKLAŞIMLAR</a:t>
            </a:r>
          </a:p>
          <a:p>
            <a:pPr marL="0" indent="0">
              <a:buNone/>
            </a:pPr>
            <a:r>
              <a:rPr lang="tr-TR" dirty="0"/>
              <a:t>☯︎</a:t>
            </a:r>
          </a:p>
          <a:p>
            <a:r>
              <a:rPr lang="tr-TR" sz="3200" dirty="0"/>
              <a:t>Manuel </a:t>
            </a:r>
            <a:r>
              <a:rPr lang="tr-TR" sz="3200" dirty="0" err="1"/>
              <a:t>Castells</a:t>
            </a:r>
            <a:r>
              <a:rPr lang="tr-TR" sz="3200" dirty="0"/>
              <a:t>, </a:t>
            </a:r>
            <a:r>
              <a:rPr lang="tr-TR" sz="3200" dirty="0" err="1"/>
              <a:t>Jürgen</a:t>
            </a:r>
            <a:r>
              <a:rPr lang="tr-TR" sz="3200" dirty="0"/>
              <a:t> </a:t>
            </a:r>
            <a:r>
              <a:rPr lang="tr-TR" sz="3200" dirty="0" err="1"/>
              <a:t>Haberbas</a:t>
            </a:r>
            <a:r>
              <a:rPr lang="tr-TR" sz="3200" dirty="0"/>
              <a:t>, </a:t>
            </a:r>
            <a:r>
              <a:rPr lang="tr-TR" sz="3200" dirty="0" err="1"/>
              <a:t>Ulrich</a:t>
            </a:r>
            <a:r>
              <a:rPr lang="tr-TR" sz="3200" dirty="0"/>
              <a:t> </a:t>
            </a:r>
            <a:r>
              <a:rPr lang="tr-TR" sz="3200" dirty="0" err="1"/>
              <a:t>Beck</a:t>
            </a:r>
            <a:r>
              <a:rPr lang="tr-TR" sz="3200" dirty="0"/>
              <a:t>, </a:t>
            </a:r>
            <a:r>
              <a:rPr lang="tr-TR" sz="3200" dirty="0" err="1"/>
              <a:t>Anthony</a:t>
            </a:r>
            <a:r>
              <a:rPr lang="tr-TR" sz="3200" dirty="0"/>
              <a:t> </a:t>
            </a:r>
            <a:r>
              <a:rPr lang="tr-TR" sz="3200" dirty="0" err="1"/>
              <a:t>Giddens</a:t>
            </a:r>
            <a:endParaRPr lang="tr-TR" sz="3200" dirty="0"/>
          </a:p>
          <a:p>
            <a:pPr lvl="1"/>
            <a:r>
              <a:rPr lang="tr-TR" sz="3200" dirty="0"/>
              <a:t>Dünyayı olumlu yönde şekillendirme</a:t>
            </a:r>
          </a:p>
          <a:p>
            <a:pPr lvl="1"/>
            <a:r>
              <a:rPr lang="tr-TR" sz="3200" dirty="0"/>
              <a:t>Sosyalist projeyi destekleyen bazı değerler, toplumsal cemaat, eşitlik, zayıf ve acize bakmak vb. hala aktif.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0C48BBF-3394-0E49-B9FD-E9F5772D0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969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91A4B4B-483D-8F44-8955-311260A25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8298" y="1624519"/>
            <a:ext cx="8878144" cy="457853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sz="2400" dirty="0" err="1"/>
              <a:t>Jürgen</a:t>
            </a:r>
            <a:r>
              <a:rPr lang="tr-TR" sz="2400" dirty="0"/>
              <a:t> </a:t>
            </a:r>
            <a:r>
              <a:rPr lang="tr-TR" sz="2400" dirty="0" err="1"/>
              <a:t>Habermas</a:t>
            </a:r>
            <a:r>
              <a:rPr lang="tr-TR" sz="2400" dirty="0"/>
              <a:t>: Demokrasi ve Kamusal Alan</a:t>
            </a:r>
          </a:p>
          <a:p>
            <a:pPr>
              <a:lnSpc>
                <a:spcPct val="200000"/>
              </a:lnSpc>
            </a:pPr>
            <a:r>
              <a:rPr lang="tr-TR" sz="2400" dirty="0" err="1"/>
              <a:t>Ulrich</a:t>
            </a:r>
            <a:r>
              <a:rPr lang="tr-TR" sz="2400" dirty="0"/>
              <a:t> </a:t>
            </a:r>
            <a:r>
              <a:rPr lang="tr-TR" sz="2400" dirty="0" err="1"/>
              <a:t>Beck</a:t>
            </a:r>
            <a:r>
              <a:rPr lang="tr-TR" sz="2400" dirty="0"/>
              <a:t>: Küresel Risk Toplumu</a:t>
            </a:r>
          </a:p>
          <a:p>
            <a:pPr>
              <a:lnSpc>
                <a:spcPct val="200000"/>
              </a:lnSpc>
            </a:pPr>
            <a:r>
              <a:rPr lang="tr-TR" sz="2400" dirty="0"/>
              <a:t>Manuel </a:t>
            </a:r>
            <a:r>
              <a:rPr lang="tr-TR" sz="2400" dirty="0" err="1"/>
              <a:t>Castells</a:t>
            </a:r>
            <a:r>
              <a:rPr lang="tr-TR" sz="2400" dirty="0"/>
              <a:t>: Ağ Ekonomisi</a:t>
            </a:r>
          </a:p>
          <a:p>
            <a:pPr>
              <a:lnSpc>
                <a:spcPct val="200000"/>
              </a:lnSpc>
            </a:pPr>
            <a:r>
              <a:rPr lang="tr-TR" sz="2400" dirty="0" err="1"/>
              <a:t>Antony</a:t>
            </a:r>
            <a:r>
              <a:rPr lang="tr-TR" sz="2400" dirty="0"/>
              <a:t> </a:t>
            </a:r>
            <a:r>
              <a:rPr lang="tr-TR" sz="2400" dirty="0" err="1"/>
              <a:t>Giddens</a:t>
            </a:r>
            <a:r>
              <a:rPr lang="tr-TR" sz="2400" dirty="0"/>
              <a:t>: Toplumsal </a:t>
            </a:r>
            <a:r>
              <a:rPr lang="tr-TR" sz="2400" dirty="0" err="1"/>
              <a:t>Döngüsellik</a:t>
            </a:r>
            <a:endParaRPr lang="tr-TR" sz="2400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ECDCC96-C6D9-5045-B78F-FF8563872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94079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Duman</Template>
  <TotalTime>1158</TotalTime>
  <Words>343</Words>
  <Application>Microsoft Macintosh PowerPoint</Application>
  <PresentationFormat>Geniş ekran</PresentationFormat>
  <Paragraphs>51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Duman</vt:lpstr>
      <vt:lpstr>Sosyolojiye Giriş </vt:lpstr>
      <vt:lpstr>YENİ SOSYOLOJİ KURAMLARI</vt:lpstr>
      <vt:lpstr>PowerPoint Sunusu</vt:lpstr>
      <vt:lpstr>Postmodernizm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Microsoft Office Kullanıcısı</cp:lastModifiedBy>
  <cp:revision>35</cp:revision>
  <dcterms:created xsi:type="dcterms:W3CDTF">2018-10-01T18:52:37Z</dcterms:created>
  <dcterms:modified xsi:type="dcterms:W3CDTF">2019-01-08T20:04:27Z</dcterms:modified>
</cp:coreProperties>
</file>