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76" r:id="rId11"/>
    <p:sldId id="277" r:id="rId12"/>
    <p:sldId id="266"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Yaklaşım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POTANSİYOMETRE İLE ÖLÇÜM</a:t>
            </a:r>
          </a:p>
        </p:txBody>
      </p:sp>
      <p:sp>
        <p:nvSpPr>
          <p:cNvPr id="3" name="İçerik Yer Tutucusu 2"/>
          <p:cNvSpPr>
            <a:spLocks noGrp="1"/>
          </p:cNvSpPr>
          <p:nvPr>
            <p:ph idx="1"/>
          </p:nvPr>
        </p:nvSpPr>
        <p:spPr/>
        <p:txBody>
          <a:bodyPr>
            <a:normAutofit/>
          </a:bodyPr>
          <a:lstStyle/>
          <a:p>
            <a:pPr algn="just"/>
            <a:r>
              <a:rPr lang="tr-TR" sz="2400" dirty="0"/>
              <a:t>Başlıca Üstünlükleri a) Çıkış işaretinin yüksek seviyede olması nedeniyle yükselteçlerin kullanılmasına gerek yoktur. b) Diğer </a:t>
            </a:r>
            <a:r>
              <a:rPr lang="tr-TR" sz="2400" dirty="0" err="1"/>
              <a:t>yerdeğiştirme</a:t>
            </a:r>
            <a:r>
              <a:rPr lang="tr-TR" sz="2400" dirty="0"/>
              <a:t> </a:t>
            </a:r>
            <a:r>
              <a:rPr lang="tr-TR" sz="2400" dirty="0" err="1"/>
              <a:t>transdüserlerinden</a:t>
            </a:r>
            <a:r>
              <a:rPr lang="tr-TR" sz="2400" dirty="0"/>
              <a:t> daha iyi </a:t>
            </a:r>
            <a:r>
              <a:rPr lang="tr-TR" sz="2400" dirty="0" err="1"/>
              <a:t>doğrusallığa</a:t>
            </a:r>
            <a:r>
              <a:rPr lang="tr-TR" sz="2400" dirty="0"/>
              <a:t> </a:t>
            </a:r>
            <a:r>
              <a:rPr lang="tr-TR" sz="2400" dirty="0" smtClean="0"/>
              <a:t>sahiptir[1].</a:t>
            </a:r>
            <a:endParaRPr lang="tr-TR" sz="2400" dirty="0"/>
          </a:p>
        </p:txBody>
      </p:sp>
    </p:spTree>
    <p:extLst>
      <p:ext uri="{BB962C8B-B14F-4D97-AF65-F5344CB8AC3E}">
        <p14:creationId xmlns:p14="http://schemas.microsoft.com/office/powerpoint/2010/main" val="3747032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POTANSİYOMETRE İLE ÖLÇÜM</a:t>
            </a:r>
          </a:p>
        </p:txBody>
      </p:sp>
      <p:sp>
        <p:nvSpPr>
          <p:cNvPr id="3" name="İçerik Yer Tutucusu 2"/>
          <p:cNvSpPr>
            <a:spLocks noGrp="1"/>
          </p:cNvSpPr>
          <p:nvPr>
            <p:ph idx="1"/>
          </p:nvPr>
        </p:nvSpPr>
        <p:spPr/>
        <p:txBody>
          <a:bodyPr>
            <a:normAutofit/>
          </a:bodyPr>
          <a:lstStyle/>
          <a:p>
            <a:pPr algn="just"/>
            <a:r>
              <a:rPr lang="tr-TR" sz="2400" dirty="0"/>
              <a:t>a) İletken-plastik pot için </a:t>
            </a:r>
            <a:r>
              <a:rPr lang="tr-TR" sz="2400" dirty="0" smtClean="0"/>
              <a:t>80.10</a:t>
            </a:r>
            <a:r>
              <a:rPr lang="tr-TR" sz="1600" dirty="0" smtClean="0"/>
              <a:t>6</a:t>
            </a:r>
            <a:r>
              <a:rPr lang="tr-TR" sz="2400" dirty="0" smtClean="0"/>
              <a:t> </a:t>
            </a:r>
            <a:r>
              <a:rPr lang="tr-TR" sz="2400" dirty="0"/>
              <a:t>devirlik bir ömür belirlenmiş olmasına rağmen, süpürücü kontaktaki sürtünme aşınmaya neden olur. b) Süpürücü kontak alanına giren herhangi bir toz çıkış işaretini etkileyecektir. Bu olay kısmen açık yapıdaki bazı tel sarımlı </a:t>
            </a:r>
            <a:r>
              <a:rPr lang="tr-TR" sz="2400" dirty="0" err="1"/>
              <a:t>potansiyometreler</a:t>
            </a:r>
            <a:r>
              <a:rPr lang="tr-TR" sz="2400" dirty="0"/>
              <a:t> için </a:t>
            </a:r>
            <a:r>
              <a:rPr lang="tr-TR" sz="2400" dirty="0" smtClean="0"/>
              <a:t>geçerlidir[1]. </a:t>
            </a:r>
            <a:endParaRPr lang="tr-TR" sz="2400" dirty="0"/>
          </a:p>
        </p:txBody>
      </p:sp>
    </p:spTree>
    <p:extLst>
      <p:ext uri="{BB962C8B-B14F-4D97-AF65-F5344CB8AC3E}">
        <p14:creationId xmlns:p14="http://schemas.microsoft.com/office/powerpoint/2010/main" val="1429190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TANIM</a:t>
            </a:r>
            <a:endParaRPr lang="tr-TR" dirty="0"/>
          </a:p>
        </p:txBody>
      </p:sp>
      <p:sp>
        <p:nvSpPr>
          <p:cNvPr id="3" name="İçerik Yer Tutucusu 2"/>
          <p:cNvSpPr>
            <a:spLocks noGrp="1"/>
          </p:cNvSpPr>
          <p:nvPr>
            <p:ph idx="1"/>
          </p:nvPr>
        </p:nvSpPr>
        <p:spPr/>
        <p:txBody>
          <a:bodyPr>
            <a:normAutofit/>
          </a:bodyPr>
          <a:lstStyle/>
          <a:p>
            <a:pPr algn="just"/>
            <a:r>
              <a:rPr lang="tr-TR" sz="2400" dirty="0" smtClean="0"/>
              <a:t>Yaklaşım </a:t>
            </a:r>
            <a:r>
              <a:rPr lang="tr-TR" sz="2400" dirty="0" err="1" smtClean="0"/>
              <a:t>sensörlerinde</a:t>
            </a:r>
            <a:r>
              <a:rPr lang="tr-TR" sz="2400" dirty="0" smtClean="0"/>
              <a:t> aslında bir önceki konuda bahsettik. </a:t>
            </a:r>
            <a:r>
              <a:rPr lang="tr-TR" sz="2400" dirty="0" err="1" smtClean="0"/>
              <a:t>Endüktif</a:t>
            </a:r>
            <a:r>
              <a:rPr lang="tr-TR" sz="2400" dirty="0" smtClean="0"/>
              <a:t> ve </a:t>
            </a:r>
            <a:r>
              <a:rPr lang="tr-TR" sz="2400" dirty="0" err="1" smtClean="0"/>
              <a:t>kapasitif</a:t>
            </a:r>
            <a:r>
              <a:rPr lang="tr-TR" sz="2400" dirty="0" smtClean="0"/>
              <a:t> </a:t>
            </a:r>
            <a:r>
              <a:rPr lang="tr-TR" sz="2400" dirty="0" err="1" smtClean="0"/>
              <a:t>sensörler</a:t>
            </a:r>
            <a:r>
              <a:rPr lang="tr-TR" sz="2400" dirty="0" smtClean="0"/>
              <a:t> yaklaşım </a:t>
            </a:r>
            <a:r>
              <a:rPr lang="tr-TR" sz="2400" dirty="0" err="1" smtClean="0"/>
              <a:t>sensörleri</a:t>
            </a:r>
            <a:r>
              <a:rPr lang="tr-TR" sz="2400" dirty="0" smtClean="0"/>
              <a:t> içerisinde yer almaktadır. Yaklaşım </a:t>
            </a:r>
            <a:r>
              <a:rPr lang="tr-TR" sz="2400" dirty="0" err="1" smtClean="0"/>
              <a:t>sensörleriyle</a:t>
            </a:r>
            <a:r>
              <a:rPr lang="tr-TR" sz="2400" dirty="0" smtClean="0"/>
              <a:t> arama yaparken </a:t>
            </a:r>
            <a:r>
              <a:rPr lang="tr-TR" sz="2400" dirty="0" err="1" smtClean="0"/>
              <a:t>proximity</a:t>
            </a:r>
            <a:r>
              <a:rPr lang="tr-TR" sz="2400" dirty="0" smtClean="0"/>
              <a:t> yazarsak yaklaşım </a:t>
            </a:r>
            <a:r>
              <a:rPr lang="tr-TR" sz="2400" dirty="0" err="1" smtClean="0"/>
              <a:t>sensörleriyle</a:t>
            </a:r>
            <a:r>
              <a:rPr lang="tr-TR" sz="2400" dirty="0" smtClean="0"/>
              <a:t> ilgili bilgilere ulaşabiliriz. </a:t>
            </a:r>
            <a:endParaRPr lang="tr-TR" sz="2400" dirty="0"/>
          </a:p>
        </p:txBody>
      </p:sp>
    </p:spTree>
    <p:extLst>
      <p:ext uri="{BB962C8B-B14F-4D97-AF65-F5344CB8AC3E}">
        <p14:creationId xmlns:p14="http://schemas.microsoft.com/office/powerpoint/2010/main" val="2023262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TANIM</a:t>
            </a:r>
          </a:p>
        </p:txBody>
      </p:sp>
      <p:sp>
        <p:nvSpPr>
          <p:cNvPr id="3" name="İçerik Yer Tutucusu 2"/>
          <p:cNvSpPr>
            <a:spLocks noGrp="1"/>
          </p:cNvSpPr>
          <p:nvPr>
            <p:ph idx="1"/>
          </p:nvPr>
        </p:nvSpPr>
        <p:spPr/>
        <p:txBody>
          <a:bodyPr>
            <a:normAutofit/>
          </a:bodyPr>
          <a:lstStyle/>
          <a:p>
            <a:pPr algn="just"/>
            <a:r>
              <a:rPr lang="tr-TR" sz="2400" dirty="0"/>
              <a:t>Daha önce bahsedilen aygıtların pek çoğu bir parçanın veya aletin varlığını algılamak için kullanılmaktadır ve konumun sabit olması gerekmektedir. Genellikle tasarım değişiklikleri veya üretim değişimleri olduğunda yeniden düzenlenmeleri gerekmektedir. Mutlak konum algılayıcıları olarak da adlandırılan elektriksel </a:t>
            </a:r>
            <a:r>
              <a:rPr lang="tr-TR" sz="2400" dirty="0" err="1"/>
              <a:t>yerdeğiştirme</a:t>
            </a:r>
            <a:r>
              <a:rPr lang="tr-TR" sz="2400" dirty="0"/>
              <a:t> </a:t>
            </a:r>
            <a:r>
              <a:rPr lang="tr-TR" sz="2400" dirty="0" err="1"/>
              <a:t>transdüserleri</a:t>
            </a:r>
            <a:r>
              <a:rPr lang="tr-TR" sz="2400" dirty="0"/>
              <a:t> aletin veya parçanın tam yerini bildirerek daha fazla esneklik sunmaktadır. Elektriksel aygıtlar üretilen parçaların büyüklüklerini ölçmek için </a:t>
            </a:r>
            <a:r>
              <a:rPr lang="tr-TR" sz="2400" dirty="0" smtClean="0"/>
              <a:t>kullanılmaktadır[1]. </a:t>
            </a:r>
            <a:endParaRPr lang="tr-TR" sz="2400" dirty="0"/>
          </a:p>
        </p:txBody>
      </p:sp>
    </p:spTree>
    <p:extLst>
      <p:ext uri="{BB962C8B-B14F-4D97-AF65-F5344CB8AC3E}">
        <p14:creationId xmlns:p14="http://schemas.microsoft.com/office/powerpoint/2010/main" val="727185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TANIM</a:t>
            </a:r>
          </a:p>
        </p:txBody>
      </p:sp>
      <p:sp>
        <p:nvSpPr>
          <p:cNvPr id="3" name="İçerik Yer Tutucusu 2"/>
          <p:cNvSpPr>
            <a:spLocks noGrp="1"/>
          </p:cNvSpPr>
          <p:nvPr>
            <p:ph idx="1"/>
          </p:nvPr>
        </p:nvSpPr>
        <p:spPr/>
        <p:txBody>
          <a:bodyPr>
            <a:normAutofit/>
          </a:bodyPr>
          <a:lstStyle/>
          <a:p>
            <a:pPr algn="just"/>
            <a:r>
              <a:rPr lang="tr-TR" sz="2400" dirty="0"/>
              <a:t>Bu bölümde hareketin neden olduğu </a:t>
            </a:r>
            <a:r>
              <a:rPr lang="tr-TR" sz="2400" dirty="0" err="1"/>
              <a:t>yerdeğiştirme</a:t>
            </a:r>
            <a:r>
              <a:rPr lang="tr-TR" sz="2400" dirty="0"/>
              <a:t> ölçümü üzerinde durulacaktır. Bu tip ölçümlere örnek olarak konumunun elektriksel olarak gösterimini elde etmek için bir buhar-türbinli regülatör vanasının </a:t>
            </a:r>
            <a:r>
              <a:rPr lang="tr-TR" sz="2400" dirty="0" err="1"/>
              <a:t>yerdeğiştirmesi</a:t>
            </a:r>
            <a:r>
              <a:rPr lang="tr-TR" sz="2400" dirty="0"/>
              <a:t> veya test sonuçlarının </a:t>
            </a:r>
            <a:r>
              <a:rPr lang="tr-TR" sz="2400" dirty="0" err="1"/>
              <a:t>u.v</a:t>
            </a:r>
            <a:r>
              <a:rPr lang="tr-TR" sz="2400" dirty="0"/>
              <a:t>. kaydını elde etmek için bir dizel-motor testindeki giriş vanasının hareketinin ölçümü </a:t>
            </a:r>
            <a:r>
              <a:rPr lang="tr-TR" sz="2400" dirty="0" smtClean="0"/>
              <a:t>gösterilebilir[1].</a:t>
            </a:r>
            <a:endParaRPr lang="tr-TR" sz="2400" dirty="0"/>
          </a:p>
        </p:txBody>
      </p:sp>
    </p:spTree>
    <p:extLst>
      <p:ext uri="{BB962C8B-B14F-4D97-AF65-F5344CB8AC3E}">
        <p14:creationId xmlns:p14="http://schemas.microsoft.com/office/powerpoint/2010/main" val="363814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POTANSİYOMETRE İLE ÖLÇÜM</a:t>
            </a:r>
            <a:endParaRPr lang="tr-TR" dirty="0"/>
          </a:p>
        </p:txBody>
      </p:sp>
      <p:sp>
        <p:nvSpPr>
          <p:cNvPr id="3" name="İçerik Yer Tutucusu 2"/>
          <p:cNvSpPr>
            <a:spLocks noGrp="1"/>
          </p:cNvSpPr>
          <p:nvPr>
            <p:ph idx="1"/>
          </p:nvPr>
        </p:nvSpPr>
        <p:spPr/>
        <p:txBody>
          <a:bodyPr>
            <a:normAutofit/>
          </a:bodyPr>
          <a:lstStyle/>
          <a:p>
            <a:pPr algn="just"/>
            <a:r>
              <a:rPr lang="tr-TR" sz="2200" dirty="0"/>
              <a:t>Doğrusal </a:t>
            </a:r>
            <a:r>
              <a:rPr lang="tr-TR" sz="2200" dirty="0" err="1"/>
              <a:t>potansiyometre</a:t>
            </a:r>
            <a:r>
              <a:rPr lang="tr-TR" sz="2200" dirty="0"/>
              <a:t> hareketli bir basınç sezici elemana bağlı bir sürgü (</a:t>
            </a:r>
            <a:r>
              <a:rPr lang="tr-TR" sz="2200" dirty="0" err="1"/>
              <a:t>slider</a:t>
            </a:r>
            <a:r>
              <a:rPr lang="tr-TR" sz="2200" dirty="0"/>
              <a:t>) ya da hareketli kontağa sahiptir. Hareketli kontak ya da süpürücü ölçüm elemanı üzerindeki basıncın değişimiyle direnç elemanı üzerinde hareket eder. </a:t>
            </a:r>
            <a:r>
              <a:rPr lang="tr-TR" sz="2200" dirty="0" err="1"/>
              <a:t>Potansiyometre</a:t>
            </a:r>
            <a:r>
              <a:rPr lang="tr-TR" sz="2200" dirty="0"/>
              <a:t> direncinin değişmesine neden olan bu hareket bir köprü devresinde gerilim veya akım değişimi şeklindeki elektriksel bir değere çevrilir. Sonuç olarak, mekanik </a:t>
            </a:r>
            <a:r>
              <a:rPr lang="tr-TR" sz="2200" dirty="0" err="1"/>
              <a:t>yerdeğiştirme</a:t>
            </a:r>
            <a:r>
              <a:rPr lang="tr-TR" sz="2200" dirty="0"/>
              <a:t> ile orantılı elektriksel işaret elde edilir. Uygun </a:t>
            </a:r>
            <a:r>
              <a:rPr lang="tr-TR" sz="2200" dirty="0" err="1"/>
              <a:t>potansiyometre</a:t>
            </a:r>
            <a:r>
              <a:rPr lang="tr-TR" sz="2200" dirty="0"/>
              <a:t> bağlantıları yapılarak belirli bir </a:t>
            </a:r>
            <a:r>
              <a:rPr lang="tr-TR" sz="2200" dirty="0" err="1"/>
              <a:t>yerdeğiştirme</a:t>
            </a:r>
            <a:r>
              <a:rPr lang="tr-TR" sz="2200" dirty="0"/>
              <a:t> miktarı ile elektriksel işaretin azalması veya artması sağlanabilir. Çözünürlük veya dirençteki değişimin </a:t>
            </a:r>
            <a:r>
              <a:rPr lang="tr-TR" sz="2200" dirty="0" err="1"/>
              <a:t>yerdeğiştirme</a:t>
            </a:r>
            <a:r>
              <a:rPr lang="tr-TR" sz="2200" dirty="0"/>
              <a:t> miktarına oranı tel-sarımlı </a:t>
            </a:r>
            <a:r>
              <a:rPr lang="tr-TR" sz="2200" dirty="0" err="1"/>
              <a:t>potansiyometrenin</a:t>
            </a:r>
            <a:r>
              <a:rPr lang="tr-TR" sz="2200" dirty="0"/>
              <a:t> sarımlarının sıklığına bağlıdır. Film-tipi direnç elemanlarının çözünürlüğü yüksektir ve az miktarda kontak sürtünmesi sağlar – ki bu da çalışma için daha az kuvvet uygulanması demektir. Çoğu ölçme ve denetim uygulamalarında elektriksel işaret düzeyi düşüktür ve süpürücüyü hareket ettirmek için gerekli kuvvet de </a:t>
            </a:r>
            <a:r>
              <a:rPr lang="tr-TR" sz="2200" dirty="0" smtClean="0"/>
              <a:t>küçüktür[1].</a:t>
            </a:r>
            <a:endParaRPr lang="tr-TR" sz="2200" dirty="0"/>
          </a:p>
        </p:txBody>
      </p:sp>
    </p:spTree>
    <p:extLst>
      <p:ext uri="{BB962C8B-B14F-4D97-AF65-F5344CB8AC3E}">
        <p14:creationId xmlns:p14="http://schemas.microsoft.com/office/powerpoint/2010/main" val="1207294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POTANSİYOMETRE İLE ÖLÇÜM</a:t>
            </a:r>
          </a:p>
        </p:txBody>
      </p:sp>
      <p:sp>
        <p:nvSpPr>
          <p:cNvPr id="3" name="İçerik Yer Tutucusu 2"/>
          <p:cNvSpPr>
            <a:spLocks noGrp="1"/>
          </p:cNvSpPr>
          <p:nvPr>
            <p:ph idx="1"/>
          </p:nvPr>
        </p:nvSpPr>
        <p:spPr/>
        <p:txBody>
          <a:bodyPr>
            <a:normAutofit/>
          </a:bodyPr>
          <a:lstStyle/>
          <a:p>
            <a:pPr algn="just"/>
            <a:r>
              <a:rPr lang="tr-TR" sz="2400" dirty="0"/>
              <a:t>Doğrusal </a:t>
            </a:r>
            <a:r>
              <a:rPr lang="tr-TR" sz="2400" dirty="0" err="1"/>
              <a:t>potansiyometrenin</a:t>
            </a:r>
            <a:r>
              <a:rPr lang="tr-TR" sz="2400" dirty="0"/>
              <a:t> üzerindeki kontak orta noktada iken köprü devresinin değişken direnç elemanı sıfır referans noktasını sağlamak için köprüyü dengeye getirecek şekilde ayarlanır. Süpürücüdeki bir hareket köprüyü dengeden saptırarak bir gerilim yada akım ölçen aygıt olan köprüdeki algılayıcı üzerindeki gerilim değerini değiştirir. Bir yöndeki </a:t>
            </a:r>
            <a:r>
              <a:rPr lang="tr-TR" sz="2400" dirty="0" smtClean="0"/>
              <a:t>yer değiştirme </a:t>
            </a:r>
            <a:r>
              <a:rPr lang="tr-TR" sz="2400" dirty="0"/>
              <a:t>belirli bir polaritede gerilim ölçümüne neden olurken diğer yöndeki hareket sonucu gerilimin polaritesi değişecektir. Çoğu basınç ölçümleri belirli bir referans noktasının üzerinde ve bir yönde olduğundan, köprü sıfır referans noktasındaki bir basınç değeri için dengeye getirilir. Bu değerin üzerindeki basınç değişimi köprü çıkışında artışa neden olur. Köprü çıkışı da bir referans noktasının üzerindeki basınçla orantılı olarak </a:t>
            </a:r>
            <a:r>
              <a:rPr lang="tr-TR" sz="2400" dirty="0" smtClean="0"/>
              <a:t>değişir[1]. </a:t>
            </a:r>
            <a:endParaRPr lang="tr-TR" sz="2400" dirty="0"/>
          </a:p>
        </p:txBody>
      </p:sp>
    </p:spTree>
    <p:extLst>
      <p:ext uri="{BB962C8B-B14F-4D97-AF65-F5344CB8AC3E}">
        <p14:creationId xmlns:p14="http://schemas.microsoft.com/office/powerpoint/2010/main" val="1450649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POTANSİYOMETRE İLE ÖLÇÜM</a:t>
            </a:r>
          </a:p>
        </p:txBody>
      </p:sp>
      <p:sp>
        <p:nvSpPr>
          <p:cNvPr id="3" name="İçerik Yer Tutucusu 2"/>
          <p:cNvSpPr>
            <a:spLocks noGrp="1"/>
          </p:cNvSpPr>
          <p:nvPr>
            <p:ph idx="1"/>
          </p:nvPr>
        </p:nvSpPr>
        <p:spPr/>
        <p:txBody>
          <a:bodyPr>
            <a:normAutofit/>
          </a:bodyPr>
          <a:lstStyle/>
          <a:p>
            <a:pPr algn="just"/>
            <a:r>
              <a:rPr lang="tr-TR" sz="2400" dirty="0"/>
              <a:t>Genellikle köprünün çıkışına algılayıcının duyarlığı ve </a:t>
            </a:r>
            <a:r>
              <a:rPr lang="tr-TR" sz="2400" dirty="0" err="1"/>
              <a:t>doğrusallığını</a:t>
            </a:r>
            <a:r>
              <a:rPr lang="tr-TR" sz="2400" dirty="0"/>
              <a:t> artıran bir </a:t>
            </a:r>
            <a:r>
              <a:rPr lang="tr-TR" sz="2400" dirty="0" err="1"/>
              <a:t>işlemsel</a:t>
            </a:r>
            <a:r>
              <a:rPr lang="tr-TR" sz="2400" dirty="0"/>
              <a:t> yükselteç bağlanır. Yüksek kazançlı yükselteçlerle algılayıcının tüm çözünürlüğü artırılır. Tek ya da çok turlu </a:t>
            </a:r>
            <a:r>
              <a:rPr lang="tr-TR" sz="2400" dirty="0" err="1"/>
              <a:t>potansiyometreler</a:t>
            </a:r>
            <a:r>
              <a:rPr lang="tr-TR" sz="2400" dirty="0"/>
              <a:t> ile de </a:t>
            </a:r>
            <a:r>
              <a:rPr lang="tr-TR" sz="2400" dirty="0" err="1"/>
              <a:t>açısal</a:t>
            </a:r>
            <a:r>
              <a:rPr lang="tr-TR" sz="2400" dirty="0"/>
              <a:t> konum algılaması yapılabilir. Hem doğrusal hem de </a:t>
            </a:r>
            <a:r>
              <a:rPr lang="tr-TR" sz="2400" dirty="0" err="1"/>
              <a:t>açısal</a:t>
            </a:r>
            <a:r>
              <a:rPr lang="tr-TR" sz="2400" dirty="0"/>
              <a:t> </a:t>
            </a:r>
            <a:r>
              <a:rPr lang="tr-TR" sz="2400" dirty="0" err="1"/>
              <a:t>yerdeğiştirmeleri</a:t>
            </a:r>
            <a:r>
              <a:rPr lang="tr-TR" sz="2400" dirty="0"/>
              <a:t> ölçmek için kullanılan </a:t>
            </a:r>
            <a:r>
              <a:rPr lang="tr-TR" sz="2400" dirty="0" err="1"/>
              <a:t>potansiyometrik</a:t>
            </a:r>
            <a:r>
              <a:rPr lang="tr-TR" sz="2400" dirty="0"/>
              <a:t> </a:t>
            </a:r>
            <a:r>
              <a:rPr lang="tr-TR" sz="2400" dirty="0" err="1"/>
              <a:t>transdüserler</a:t>
            </a:r>
            <a:r>
              <a:rPr lang="tr-TR" sz="2400" dirty="0"/>
              <a:t> teorik olarak büyüklüğü </a:t>
            </a:r>
            <a:r>
              <a:rPr lang="tr-TR" sz="2400" dirty="0" err="1"/>
              <a:t>yerdeğiştirme</a:t>
            </a:r>
            <a:r>
              <a:rPr lang="tr-TR" sz="2400" dirty="0"/>
              <a:t> ile orantılı bir çıkış gerilimi vermektedir. Dikkat edilmesi gereken iki önemli nokta </a:t>
            </a:r>
            <a:r>
              <a:rPr lang="tr-TR" sz="2400" dirty="0" smtClean="0"/>
              <a:t>şunlardır[1]:</a:t>
            </a:r>
            <a:endParaRPr lang="tr-TR" sz="2400" dirty="0"/>
          </a:p>
        </p:txBody>
      </p:sp>
    </p:spTree>
    <p:extLst>
      <p:ext uri="{BB962C8B-B14F-4D97-AF65-F5344CB8AC3E}">
        <p14:creationId xmlns:p14="http://schemas.microsoft.com/office/powerpoint/2010/main" val="2860459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POTANSİYOMETRE İLE ÖLÇÜM</a:t>
            </a:r>
          </a:p>
        </p:txBody>
      </p:sp>
      <p:sp>
        <p:nvSpPr>
          <p:cNvPr id="3" name="İçerik Yer Tutucusu 2"/>
          <p:cNvSpPr>
            <a:spLocks noGrp="1"/>
          </p:cNvSpPr>
          <p:nvPr>
            <p:ph idx="1"/>
          </p:nvPr>
        </p:nvSpPr>
        <p:spPr/>
        <p:txBody>
          <a:bodyPr/>
          <a:lstStyle/>
          <a:p>
            <a:r>
              <a:rPr lang="tr-TR" dirty="0"/>
              <a:t>i) </a:t>
            </a:r>
            <a:r>
              <a:rPr lang="tr-TR" dirty="0" err="1"/>
              <a:t>doğrusallıktan</a:t>
            </a:r>
            <a:r>
              <a:rPr lang="tr-TR" dirty="0"/>
              <a:t> aşırı sapmayı önlemek amacıyla yük direnci </a:t>
            </a:r>
            <a:r>
              <a:rPr lang="tr-TR" dirty="0" err="1"/>
              <a:t>potansiyometre</a:t>
            </a:r>
            <a:r>
              <a:rPr lang="tr-TR" dirty="0"/>
              <a:t> direncine oranla çok küçük olmamalıdır. ii) besleme gerilimi </a:t>
            </a:r>
            <a:r>
              <a:rPr lang="tr-TR" dirty="0" err="1"/>
              <a:t>potansiyometrenin</a:t>
            </a:r>
            <a:r>
              <a:rPr lang="tr-TR" dirty="0"/>
              <a:t> maksimum güç anma değerini aşmamalıdır.</a:t>
            </a:r>
          </a:p>
        </p:txBody>
      </p:sp>
    </p:spTree>
    <p:extLst>
      <p:ext uri="{BB962C8B-B14F-4D97-AF65-F5344CB8AC3E}">
        <p14:creationId xmlns:p14="http://schemas.microsoft.com/office/powerpoint/2010/main" val="3051383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POTANSİYOMETRE İLE ÖLÇÜM</a:t>
            </a:r>
          </a:p>
        </p:txBody>
      </p:sp>
      <p:sp>
        <p:nvSpPr>
          <p:cNvPr id="3" name="İçerik Yer Tutucusu 2"/>
          <p:cNvSpPr>
            <a:spLocks noGrp="1"/>
          </p:cNvSpPr>
          <p:nvPr>
            <p:ph idx="1"/>
          </p:nvPr>
        </p:nvSpPr>
        <p:spPr/>
        <p:txBody>
          <a:bodyPr>
            <a:normAutofit/>
          </a:bodyPr>
          <a:lstStyle/>
          <a:p>
            <a:pPr algn="just"/>
            <a:r>
              <a:rPr lang="tr-TR" sz="2400" dirty="0"/>
              <a:t>Tercihen </a:t>
            </a:r>
            <a:r>
              <a:rPr lang="tr-TR" sz="2400" dirty="0" err="1"/>
              <a:t>potansiyometre</a:t>
            </a:r>
            <a:r>
              <a:rPr lang="tr-TR" sz="2400" dirty="0"/>
              <a:t> yer değiştiren cisme fiziksel olarak bağlanmalıdır, fakat bunun mümkün olmadığı durumlar vardır – örneğin, ortam sıcaklığının </a:t>
            </a:r>
            <a:r>
              <a:rPr lang="tr-TR" sz="2400" dirty="0" err="1"/>
              <a:t>transdüser</a:t>
            </a:r>
            <a:r>
              <a:rPr lang="tr-TR" sz="2400" dirty="0"/>
              <a:t> için çok yüksek olması gibi. O zaman, </a:t>
            </a:r>
            <a:r>
              <a:rPr lang="tr-TR" sz="2400" dirty="0" err="1"/>
              <a:t>potansiyometre</a:t>
            </a:r>
            <a:r>
              <a:rPr lang="tr-TR" sz="2400" dirty="0"/>
              <a:t> kolu ile ilgili bir düzenleme yapılarak </a:t>
            </a:r>
            <a:r>
              <a:rPr lang="tr-TR" sz="2400" dirty="0" err="1"/>
              <a:t>yerdeğiştirme</a:t>
            </a:r>
            <a:r>
              <a:rPr lang="tr-TR" sz="2400" dirty="0"/>
              <a:t> miktarının ölçümü daha serin bir konuma iletilebilir. Aynı zamanda, eğer </a:t>
            </a:r>
            <a:r>
              <a:rPr lang="tr-TR" sz="2400" dirty="0" err="1"/>
              <a:t>yerdeğiştirme</a:t>
            </a:r>
            <a:r>
              <a:rPr lang="tr-TR" sz="2400" dirty="0"/>
              <a:t> </a:t>
            </a:r>
            <a:r>
              <a:rPr lang="tr-TR" sz="2400" dirty="0" err="1"/>
              <a:t>transdüserin</a:t>
            </a:r>
            <a:r>
              <a:rPr lang="tr-TR" sz="2400" dirty="0"/>
              <a:t> ölçme aralığı için çok büyükse bir kol aracılığıyla azaltılabilir. Eğer bağlantıda bir sallantı varsa ölü bant sorunları ortaya çıkabilir ve bunu en aza indirmek için bazı adımlar </a:t>
            </a:r>
            <a:r>
              <a:rPr lang="tr-TR" sz="2400" dirty="0" smtClean="0"/>
              <a:t>izlenmelidir[1].</a:t>
            </a:r>
            <a:endParaRPr lang="tr-TR" sz="2400" dirty="0"/>
          </a:p>
        </p:txBody>
      </p:sp>
    </p:spTree>
    <p:extLst>
      <p:ext uri="{BB962C8B-B14F-4D97-AF65-F5344CB8AC3E}">
        <p14:creationId xmlns:p14="http://schemas.microsoft.com/office/powerpoint/2010/main" val="1307034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1491</TotalTime>
  <Words>684</Words>
  <Application>Microsoft Office PowerPoint</Application>
  <PresentationFormat>Özel</PresentationFormat>
  <Paragraphs>28</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Geçmişe bakış</vt:lpstr>
      <vt:lpstr>Yaklaşım sensörleri</vt:lpstr>
      <vt:lpstr>TANIM</vt:lpstr>
      <vt:lpstr>TANIM</vt:lpstr>
      <vt:lpstr>TANIM</vt:lpstr>
      <vt:lpstr>POTANSİYOMETRE İLE ÖLÇÜM</vt:lpstr>
      <vt:lpstr>POTANSİYOMETRE İLE ÖLÇÜM</vt:lpstr>
      <vt:lpstr>POTANSİYOMETRE İLE ÖLÇÜM</vt:lpstr>
      <vt:lpstr>POTANSİYOMETRE İLE ÖLÇÜM</vt:lpstr>
      <vt:lpstr>POTANSİYOMETRE İLE ÖLÇÜM</vt:lpstr>
      <vt:lpstr>POTANSİYOMETRE İLE ÖLÇÜM</vt:lpstr>
      <vt:lpstr>POTANSİYOMETRE İLE ÖLÇÜM</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90</cp:revision>
  <dcterms:created xsi:type="dcterms:W3CDTF">2017-11-14T11:12:27Z</dcterms:created>
  <dcterms:modified xsi:type="dcterms:W3CDTF">2017-11-27T08:08:11Z</dcterms:modified>
</cp:coreProperties>
</file>