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95" r:id="rId2"/>
    <p:sldId id="296" r:id="rId3"/>
    <p:sldId id="297" r:id="rId4"/>
    <p:sldId id="298" r:id="rId5"/>
    <p:sldId id="299" r:id="rId6"/>
    <p:sldId id="300" r:id="rId7"/>
    <p:sldId id="301" r:id="rId8"/>
    <p:sldId id="302" r:id="rId9"/>
    <p:sldId id="303" r:id="rId10"/>
    <p:sldId id="304" r:id="rId11"/>
    <p:sldId id="305" r:id="rId12"/>
    <p:sldId id="306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7711"/>
    <p:restoredTop sz="94671"/>
  </p:normalViewPr>
  <p:slideViewPr>
    <p:cSldViewPr snapToGrid="0" snapToObjects="1">
      <p:cViewPr varScale="1">
        <p:scale>
          <a:sx n="49" d="100"/>
          <a:sy n="49" d="100"/>
        </p:scale>
        <p:origin x="184" y="1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5931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0747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0335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6263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5873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598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6327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8083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3444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3493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9001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197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D3BBFE48-7717-5644-8085-E52E7128C4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2070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4558FEFB-7DBB-7D49-96D3-6007F9EBD2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41308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17993CE9-8868-9D47-850D-AB038E6D0B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35775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7D48D81C-D226-4A40-A946-1A2AB5DE14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0659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FC51A26C-4BD9-3F47-BF09-E79231AE99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3305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5DA5EDA0-4840-9345-8F64-F603C33334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901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4030AC5B-765C-F746-B0B4-FE2F8F90C0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9197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AA498451-F2F3-FF47-B3C2-4806DACDF1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5514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111011BF-ADA7-F945-BC94-9172F4C132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92640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FDDA138F-76F8-F647-B78B-DCA25E7548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12169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81CB6F66-C721-A545-B834-1FB2993896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42970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D5AAE04D-65C0-3349-9175-C5F8D9A48F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94127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0</Words>
  <Application>Microsoft Macintosh PowerPoint</Application>
  <PresentationFormat>Ekran Gösterisi (4:3)</PresentationFormat>
  <Paragraphs>0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Office User</dc:creator>
  <cp:lastModifiedBy>Microsoft Office User</cp:lastModifiedBy>
  <cp:revision>5</cp:revision>
  <dcterms:created xsi:type="dcterms:W3CDTF">2020-01-27T18:21:19Z</dcterms:created>
  <dcterms:modified xsi:type="dcterms:W3CDTF">2020-01-27T18:24:46Z</dcterms:modified>
</cp:coreProperties>
</file>