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3/20/2021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3/20/2021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3/20/2021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smtClean="0"/>
              <a:t>BORÇLAR HUKUKU ÖZEL HÜKÜMLER</a:t>
            </a:r>
            <a:endParaRPr lang="tr-TR" dirty="0"/>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a:xfrm>
            <a:off x="2417780" y="3531205"/>
            <a:ext cx="8637072" cy="1249802"/>
          </a:xfrm>
        </p:spPr>
        <p:txBody>
          <a:bodyPr/>
          <a:lstStyle/>
          <a:p>
            <a:r>
              <a:rPr lang="tr-TR" dirty="0" smtClean="0"/>
              <a:t>teminat borcu doğuran </a:t>
            </a:r>
            <a:r>
              <a:rPr lang="tr-TR" dirty="0" smtClean="0"/>
              <a:t>sözleşmeler</a:t>
            </a:r>
          </a:p>
          <a:p>
            <a:r>
              <a:rPr lang="tr-TR" dirty="0" smtClean="0"/>
              <a:t>Kumar ve bahis</a:t>
            </a:r>
          </a:p>
        </p:txBody>
      </p:sp>
    </p:spTree>
    <p:extLst>
      <p:ext uri="{BB962C8B-B14F-4D97-AF65-F5344CB8AC3E}">
        <p14:creationId xmlns:p14="http://schemas.microsoft.com/office/powerpoint/2010/main" val="2318476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Kumar ve bahis</a:t>
            </a:r>
            <a:endParaRPr lang="en-US" dirty="0"/>
          </a:p>
        </p:txBody>
      </p:sp>
      <p:sp>
        <p:nvSpPr>
          <p:cNvPr id="3" name="İçerik Yer Tutucusu 2"/>
          <p:cNvSpPr>
            <a:spLocks noGrp="1"/>
          </p:cNvSpPr>
          <p:nvPr>
            <p:ph idx="1"/>
          </p:nvPr>
        </p:nvSpPr>
        <p:spPr/>
        <p:txBody>
          <a:bodyPr/>
          <a:lstStyle/>
          <a:p>
            <a:r>
              <a:rPr lang="tr-TR" dirty="0" smtClean="0"/>
              <a:t>Uygulama Alanı</a:t>
            </a:r>
          </a:p>
          <a:p>
            <a:r>
              <a:rPr lang="tr-TR" dirty="0" smtClean="0"/>
              <a:t>Hüküm ve Sonuçları</a:t>
            </a:r>
          </a:p>
          <a:p>
            <a:pPr lvl="1"/>
            <a:r>
              <a:rPr lang="en-US" dirty="0" smtClean="0"/>
              <a:t>Kumar </a:t>
            </a:r>
            <a:r>
              <a:rPr lang="en-US" dirty="0" err="1" smtClean="0"/>
              <a:t>ve</a:t>
            </a:r>
            <a:r>
              <a:rPr lang="en-US" dirty="0" smtClean="0"/>
              <a:t> </a:t>
            </a:r>
            <a:r>
              <a:rPr lang="en-US" dirty="0" err="1" smtClean="0"/>
              <a:t>bahis</a:t>
            </a:r>
            <a:r>
              <a:rPr lang="en-US" dirty="0" smtClean="0"/>
              <a:t> </a:t>
            </a:r>
            <a:r>
              <a:rPr lang="en-US" dirty="0" err="1" smtClean="0"/>
              <a:t>borcu</a:t>
            </a:r>
            <a:r>
              <a:rPr lang="en-US" dirty="0" smtClean="0"/>
              <a:t> </a:t>
            </a:r>
            <a:r>
              <a:rPr lang="en-US" dirty="0" err="1" smtClean="0"/>
              <a:t>eksik</a:t>
            </a:r>
            <a:r>
              <a:rPr lang="en-US" dirty="0" smtClean="0"/>
              <a:t> </a:t>
            </a:r>
            <a:r>
              <a:rPr lang="en-US" dirty="0" err="1" smtClean="0"/>
              <a:t>borç</a:t>
            </a:r>
            <a:r>
              <a:rPr lang="en-US" dirty="0" smtClean="0"/>
              <a:t> </a:t>
            </a:r>
            <a:r>
              <a:rPr lang="en-US" dirty="0" err="1" smtClean="0"/>
              <a:t>olduğu</a:t>
            </a:r>
            <a:r>
              <a:rPr lang="en-US" dirty="0" smtClean="0"/>
              <a:t> </a:t>
            </a:r>
            <a:r>
              <a:rPr lang="en-US" dirty="0" err="1" smtClean="0"/>
              <a:t>için</a:t>
            </a:r>
            <a:r>
              <a:rPr lang="en-US" dirty="0" smtClean="0"/>
              <a:t> </a:t>
            </a:r>
            <a:r>
              <a:rPr lang="en-US" dirty="0" err="1" smtClean="0"/>
              <a:t>bundan</a:t>
            </a:r>
            <a:r>
              <a:rPr lang="en-US" dirty="0" smtClean="0"/>
              <a:t> </a:t>
            </a:r>
            <a:r>
              <a:rPr lang="en-US" dirty="0" err="1" smtClean="0"/>
              <a:t>doğan</a:t>
            </a:r>
            <a:r>
              <a:rPr lang="en-US" dirty="0" smtClean="0"/>
              <a:t> </a:t>
            </a:r>
            <a:r>
              <a:rPr lang="en-US" dirty="0" err="1" smtClean="0"/>
              <a:t>alacak</a:t>
            </a:r>
            <a:r>
              <a:rPr lang="en-US" dirty="0" smtClean="0"/>
              <a:t>, </a:t>
            </a:r>
            <a:r>
              <a:rPr lang="en-US" dirty="0" err="1" smtClean="0"/>
              <a:t>dava</a:t>
            </a:r>
            <a:r>
              <a:rPr lang="en-US" dirty="0" smtClean="0"/>
              <a:t> </a:t>
            </a:r>
            <a:r>
              <a:rPr lang="en-US" dirty="0" err="1" smtClean="0"/>
              <a:t>konusu</a:t>
            </a:r>
            <a:r>
              <a:rPr lang="en-US" dirty="0" smtClean="0"/>
              <a:t> </a:t>
            </a:r>
            <a:r>
              <a:rPr lang="en-US" dirty="0" err="1" smtClean="0"/>
              <a:t>olamayacağ</a:t>
            </a:r>
            <a:r>
              <a:rPr lang="tr-TR" dirty="0" smtClean="0"/>
              <a:t>ı</a:t>
            </a:r>
            <a:r>
              <a:rPr lang="en-US" dirty="0" smtClean="0"/>
              <a:t> </a:t>
            </a:r>
            <a:r>
              <a:rPr lang="en-US" dirty="0" err="1" smtClean="0"/>
              <a:t>gibi</a:t>
            </a:r>
            <a:r>
              <a:rPr lang="en-US" dirty="0" smtClean="0"/>
              <a:t>, </a:t>
            </a:r>
            <a:r>
              <a:rPr lang="en-US" dirty="0" err="1" smtClean="0"/>
              <a:t>icra</a:t>
            </a:r>
            <a:r>
              <a:rPr lang="en-US" dirty="0" smtClean="0"/>
              <a:t> </a:t>
            </a:r>
            <a:r>
              <a:rPr lang="en-US" dirty="0" err="1" smtClean="0"/>
              <a:t>yoluyla</a:t>
            </a:r>
            <a:r>
              <a:rPr lang="en-US" dirty="0" smtClean="0"/>
              <a:t> da </a:t>
            </a:r>
            <a:r>
              <a:rPr lang="en-US" dirty="0" err="1" smtClean="0"/>
              <a:t>takip</a:t>
            </a:r>
            <a:r>
              <a:rPr lang="en-US" dirty="0" smtClean="0"/>
              <a:t> </a:t>
            </a:r>
            <a:r>
              <a:rPr lang="en-US" dirty="0" err="1" smtClean="0"/>
              <a:t>edilemez</a:t>
            </a:r>
            <a:r>
              <a:rPr lang="tr-TR" dirty="0" smtClean="0"/>
              <a:t>.</a:t>
            </a:r>
          </a:p>
          <a:p>
            <a:pPr lvl="1"/>
            <a:r>
              <a:rPr lang="en-US" dirty="0" smtClean="0"/>
              <a:t>Kumar </a:t>
            </a:r>
            <a:r>
              <a:rPr lang="en-US" dirty="0" err="1" smtClean="0"/>
              <a:t>ve</a:t>
            </a:r>
            <a:r>
              <a:rPr lang="en-US" dirty="0" smtClean="0"/>
              <a:t> </a:t>
            </a:r>
            <a:r>
              <a:rPr lang="en-US" dirty="0" err="1" smtClean="0"/>
              <a:t>bahisten</a:t>
            </a:r>
            <a:r>
              <a:rPr lang="en-US" dirty="0" smtClean="0"/>
              <a:t> </a:t>
            </a:r>
            <a:r>
              <a:rPr lang="en-US" dirty="0" err="1" smtClean="0"/>
              <a:t>doğan</a:t>
            </a:r>
            <a:r>
              <a:rPr lang="en-US" dirty="0" smtClean="0"/>
              <a:t> </a:t>
            </a:r>
            <a:r>
              <a:rPr lang="en-US" dirty="0" err="1" smtClean="0"/>
              <a:t>alacak</a:t>
            </a:r>
            <a:r>
              <a:rPr lang="en-US" dirty="0" smtClean="0"/>
              <a:t> takas </a:t>
            </a:r>
            <a:r>
              <a:rPr lang="en-US" dirty="0" err="1" smtClean="0"/>
              <a:t>edilemez</a:t>
            </a:r>
            <a:r>
              <a:rPr lang="en-US" dirty="0" smtClean="0"/>
              <a:t>, </a:t>
            </a:r>
            <a:r>
              <a:rPr lang="en-US" dirty="0" err="1" smtClean="0"/>
              <a:t>devredilemez</a:t>
            </a:r>
            <a:r>
              <a:rPr lang="en-US" dirty="0" smtClean="0"/>
              <a:t>, </a:t>
            </a:r>
            <a:r>
              <a:rPr lang="en-US" dirty="0" err="1" smtClean="0"/>
              <a:t>yenilenemez</a:t>
            </a:r>
            <a:r>
              <a:rPr lang="tr-TR" dirty="0" smtClean="0"/>
              <a:t>.</a:t>
            </a:r>
          </a:p>
          <a:p>
            <a:pPr lvl="1"/>
            <a:r>
              <a:rPr lang="en-US" dirty="0" smtClean="0"/>
              <a:t>Kumar </a:t>
            </a:r>
            <a:r>
              <a:rPr lang="en-US" dirty="0" err="1" smtClean="0"/>
              <a:t>ve</a:t>
            </a:r>
            <a:r>
              <a:rPr lang="en-US" dirty="0" smtClean="0"/>
              <a:t> </a:t>
            </a:r>
            <a:r>
              <a:rPr lang="en-US" dirty="0" err="1" smtClean="0"/>
              <a:t>bahis</a:t>
            </a:r>
            <a:r>
              <a:rPr lang="en-US" dirty="0" smtClean="0"/>
              <a:t> </a:t>
            </a:r>
            <a:r>
              <a:rPr lang="en-US" dirty="0" err="1" smtClean="0"/>
              <a:t>borcu</a:t>
            </a:r>
            <a:r>
              <a:rPr lang="en-US" dirty="0" smtClean="0"/>
              <a:t> </a:t>
            </a:r>
            <a:r>
              <a:rPr lang="en-US" dirty="0" err="1" smtClean="0"/>
              <a:t>teminata</a:t>
            </a:r>
            <a:r>
              <a:rPr lang="en-US" dirty="0" smtClean="0"/>
              <a:t> </a:t>
            </a:r>
            <a:r>
              <a:rPr lang="en-US" dirty="0" err="1" smtClean="0"/>
              <a:t>bağlanamaz</a:t>
            </a:r>
            <a:r>
              <a:rPr lang="tr-TR" dirty="0" smtClean="0"/>
              <a:t>.</a:t>
            </a:r>
          </a:p>
          <a:p>
            <a:pPr lvl="1"/>
            <a:r>
              <a:rPr lang="en-US" dirty="0" err="1" smtClean="0"/>
              <a:t>İstenerek</a:t>
            </a:r>
            <a:r>
              <a:rPr lang="en-US" dirty="0" smtClean="0"/>
              <a:t> </a:t>
            </a:r>
            <a:r>
              <a:rPr lang="en-US" dirty="0" err="1" smtClean="0"/>
              <a:t>ödenen</a:t>
            </a:r>
            <a:r>
              <a:rPr lang="en-US" dirty="0" smtClean="0"/>
              <a:t> </a:t>
            </a:r>
            <a:r>
              <a:rPr lang="en-US" dirty="0" err="1" smtClean="0"/>
              <a:t>kumar</a:t>
            </a:r>
            <a:r>
              <a:rPr lang="en-US" dirty="0" smtClean="0"/>
              <a:t> </a:t>
            </a:r>
            <a:r>
              <a:rPr lang="en-US" dirty="0" err="1" smtClean="0"/>
              <a:t>ve</a:t>
            </a:r>
            <a:r>
              <a:rPr lang="en-US" dirty="0" smtClean="0"/>
              <a:t> </a:t>
            </a:r>
            <a:r>
              <a:rPr lang="en-US" dirty="0" err="1" smtClean="0"/>
              <a:t>bahis</a:t>
            </a:r>
            <a:r>
              <a:rPr lang="en-US" dirty="0" smtClean="0"/>
              <a:t> </a:t>
            </a:r>
            <a:r>
              <a:rPr lang="en-US" dirty="0" err="1" smtClean="0"/>
              <a:t>borcu</a:t>
            </a:r>
            <a:r>
              <a:rPr lang="en-US" dirty="0" smtClean="0"/>
              <a:t> </a:t>
            </a:r>
            <a:r>
              <a:rPr lang="en-US" dirty="0" err="1" smtClean="0"/>
              <a:t>geri</a:t>
            </a:r>
            <a:r>
              <a:rPr lang="en-US" dirty="0" smtClean="0"/>
              <a:t> </a:t>
            </a:r>
            <a:r>
              <a:rPr lang="en-US" dirty="0" err="1" smtClean="0"/>
              <a:t>istenemez</a:t>
            </a:r>
            <a:r>
              <a:rPr lang="tr-TR" dirty="0" smtClean="0"/>
              <a:t>.</a:t>
            </a:r>
            <a:endParaRPr lang="en-US" dirty="0"/>
          </a:p>
        </p:txBody>
      </p:sp>
    </p:spTree>
    <p:extLst>
      <p:ext uri="{BB962C8B-B14F-4D97-AF65-F5344CB8AC3E}">
        <p14:creationId xmlns:p14="http://schemas.microsoft.com/office/powerpoint/2010/main" val="404415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C315317-64F8-E14E-AD9A-599A0C228C77}"/>
              </a:ext>
            </a:extLst>
          </p:cNvPr>
          <p:cNvSpPr>
            <a:spLocks noGrp="1"/>
          </p:cNvSpPr>
          <p:nvPr>
            <p:ph type="title"/>
          </p:nvPr>
        </p:nvSpPr>
        <p:spPr/>
        <p:txBody>
          <a:bodyPr/>
          <a:lstStyle/>
          <a:p>
            <a:r>
              <a:rPr lang="tr-TR" dirty="0" smtClean="0"/>
              <a:t>Kefalet sözleşmes</a:t>
            </a:r>
            <a:r>
              <a:rPr lang="tr-TR" dirty="0"/>
              <a:t>i</a:t>
            </a:r>
          </a:p>
        </p:txBody>
      </p:sp>
      <p:sp>
        <p:nvSpPr>
          <p:cNvPr id="3" name="İçerik Yer Tutucusu 2">
            <a:extLst>
              <a:ext uri="{FF2B5EF4-FFF2-40B4-BE49-F238E27FC236}">
                <a16:creationId xmlns:a16="http://schemas.microsoft.com/office/drawing/2014/main" id="{4D90202D-61EA-FC4C-AC65-972CD73C2DCC}"/>
              </a:ext>
            </a:extLst>
          </p:cNvPr>
          <p:cNvSpPr>
            <a:spLocks noGrp="1"/>
          </p:cNvSpPr>
          <p:nvPr>
            <p:ph idx="1"/>
          </p:nvPr>
        </p:nvSpPr>
        <p:spPr>
          <a:xfrm>
            <a:off x="1451579" y="2015732"/>
            <a:ext cx="9603275" cy="3666611"/>
          </a:xfrm>
        </p:spPr>
        <p:txBody>
          <a:bodyPr>
            <a:normAutofit/>
          </a:bodyPr>
          <a:lstStyle/>
          <a:p>
            <a:r>
              <a:rPr lang="tr-TR" dirty="0" smtClean="0"/>
              <a:t>Kefaletin Çeşitleri</a:t>
            </a:r>
          </a:p>
          <a:p>
            <a:pPr lvl="1"/>
            <a:r>
              <a:rPr lang="en-US" dirty="0" err="1" smtClean="0"/>
              <a:t>Adi</a:t>
            </a:r>
            <a:r>
              <a:rPr lang="en-US" dirty="0" smtClean="0"/>
              <a:t> </a:t>
            </a:r>
            <a:r>
              <a:rPr lang="en-US" dirty="0" err="1" smtClean="0"/>
              <a:t>kefalet</a:t>
            </a:r>
            <a:r>
              <a:rPr lang="en-US" dirty="0" smtClean="0"/>
              <a:t> </a:t>
            </a:r>
            <a:endParaRPr lang="tr-TR" dirty="0" smtClean="0"/>
          </a:p>
          <a:p>
            <a:pPr lvl="1"/>
            <a:r>
              <a:rPr lang="en-US" dirty="0" err="1" smtClean="0"/>
              <a:t>Müteselsil</a:t>
            </a:r>
            <a:r>
              <a:rPr lang="en-US" dirty="0" smtClean="0"/>
              <a:t> </a:t>
            </a:r>
            <a:r>
              <a:rPr lang="en-US" dirty="0" err="1" smtClean="0"/>
              <a:t>kefalet</a:t>
            </a:r>
            <a:endParaRPr lang="tr-TR" dirty="0" smtClean="0"/>
          </a:p>
          <a:p>
            <a:pPr lvl="1"/>
            <a:r>
              <a:rPr lang="en-US" dirty="0" err="1" smtClean="0"/>
              <a:t>Toplu</a:t>
            </a:r>
            <a:r>
              <a:rPr lang="en-US" dirty="0" smtClean="0"/>
              <a:t> </a:t>
            </a:r>
            <a:r>
              <a:rPr lang="en-US" dirty="0" err="1" smtClean="0"/>
              <a:t>kefalet</a:t>
            </a:r>
            <a:endParaRPr lang="tr-TR" dirty="0" smtClean="0"/>
          </a:p>
          <a:p>
            <a:pPr lvl="2"/>
            <a:r>
              <a:rPr lang="en-US" dirty="0" err="1" smtClean="0"/>
              <a:t>Kısmî</a:t>
            </a:r>
            <a:r>
              <a:rPr lang="en-US" dirty="0" smtClean="0"/>
              <a:t> </a:t>
            </a:r>
            <a:r>
              <a:rPr lang="en-US" dirty="0" err="1" smtClean="0"/>
              <a:t>kefalet</a:t>
            </a:r>
            <a:endParaRPr lang="tr-TR" dirty="0"/>
          </a:p>
          <a:p>
            <a:pPr lvl="2"/>
            <a:r>
              <a:rPr lang="en-US" dirty="0" err="1"/>
              <a:t>Bağımsız</a:t>
            </a:r>
            <a:r>
              <a:rPr lang="en-US" dirty="0"/>
              <a:t> </a:t>
            </a:r>
            <a:r>
              <a:rPr lang="en-US" dirty="0" err="1"/>
              <a:t>toplu</a:t>
            </a:r>
            <a:r>
              <a:rPr lang="en-US" dirty="0"/>
              <a:t> </a:t>
            </a:r>
            <a:r>
              <a:rPr lang="en-US" dirty="0" err="1" smtClean="0"/>
              <a:t>kefalet</a:t>
            </a:r>
            <a:endParaRPr lang="tr-TR" dirty="0"/>
          </a:p>
          <a:p>
            <a:pPr lvl="2"/>
            <a:r>
              <a:rPr lang="en-US" dirty="0" err="1"/>
              <a:t>Birlikte</a:t>
            </a:r>
            <a:r>
              <a:rPr lang="en-US" dirty="0"/>
              <a:t> </a:t>
            </a:r>
            <a:r>
              <a:rPr lang="en-US" dirty="0" err="1" smtClean="0"/>
              <a:t>kefalet</a:t>
            </a:r>
            <a:endParaRPr lang="tr-TR" dirty="0"/>
          </a:p>
          <a:p>
            <a:pPr lvl="3"/>
            <a:r>
              <a:rPr lang="en-US" dirty="0" err="1"/>
              <a:t>Adi</a:t>
            </a:r>
            <a:r>
              <a:rPr lang="en-US" dirty="0"/>
              <a:t> </a:t>
            </a:r>
            <a:r>
              <a:rPr lang="en-US" dirty="0" err="1"/>
              <a:t>birlikte</a:t>
            </a:r>
            <a:r>
              <a:rPr lang="en-US" dirty="0"/>
              <a:t> </a:t>
            </a:r>
            <a:r>
              <a:rPr lang="en-US" dirty="0" err="1" smtClean="0"/>
              <a:t>kefalet</a:t>
            </a:r>
            <a:endParaRPr lang="tr-TR" dirty="0"/>
          </a:p>
          <a:p>
            <a:pPr lvl="3"/>
            <a:r>
              <a:rPr lang="en-US" dirty="0" err="1"/>
              <a:t>Müteselsil</a:t>
            </a:r>
            <a:r>
              <a:rPr lang="en-US" dirty="0"/>
              <a:t> </a:t>
            </a:r>
            <a:r>
              <a:rPr lang="en-US" dirty="0" err="1"/>
              <a:t>birlikte</a:t>
            </a:r>
            <a:r>
              <a:rPr lang="en-US" dirty="0"/>
              <a:t> </a:t>
            </a:r>
            <a:r>
              <a:rPr lang="en-US" dirty="0" err="1" smtClean="0"/>
              <a:t>kefalet</a:t>
            </a:r>
            <a:endParaRPr lang="tr-TR" dirty="0" smtClean="0"/>
          </a:p>
        </p:txBody>
      </p:sp>
    </p:spTree>
    <p:extLst>
      <p:ext uri="{BB962C8B-B14F-4D97-AF65-F5344CB8AC3E}">
        <p14:creationId xmlns:p14="http://schemas.microsoft.com/office/powerpoint/2010/main" val="4271952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Kefalet sözleşmesi</a:t>
            </a:r>
            <a:endParaRPr lang="en-US" dirty="0"/>
          </a:p>
        </p:txBody>
      </p:sp>
      <p:sp>
        <p:nvSpPr>
          <p:cNvPr id="3" name="İçerik Yer Tutucusu 2"/>
          <p:cNvSpPr>
            <a:spLocks noGrp="1"/>
          </p:cNvSpPr>
          <p:nvPr>
            <p:ph idx="1"/>
          </p:nvPr>
        </p:nvSpPr>
        <p:spPr>
          <a:xfrm>
            <a:off x="1451579" y="2015732"/>
            <a:ext cx="9603275" cy="4006245"/>
          </a:xfrm>
        </p:spPr>
        <p:txBody>
          <a:bodyPr/>
          <a:lstStyle/>
          <a:p>
            <a:r>
              <a:rPr lang="tr-TR" dirty="0"/>
              <a:t>Kefaletin </a:t>
            </a:r>
            <a:r>
              <a:rPr lang="tr-TR" dirty="0" smtClean="0"/>
              <a:t>Çeşitleri</a:t>
            </a:r>
            <a:r>
              <a:rPr lang="tr-TR" dirty="0"/>
              <a:t> </a:t>
            </a:r>
            <a:r>
              <a:rPr lang="tr-TR" dirty="0" smtClean="0"/>
              <a:t>(devam)</a:t>
            </a:r>
          </a:p>
          <a:p>
            <a:pPr lvl="1"/>
            <a:r>
              <a:rPr lang="en-US" dirty="0" err="1" smtClean="0"/>
              <a:t>Kefile</a:t>
            </a:r>
            <a:r>
              <a:rPr lang="en-US" dirty="0" smtClean="0"/>
              <a:t> </a:t>
            </a:r>
            <a:r>
              <a:rPr lang="en-US" dirty="0" err="1" smtClean="0"/>
              <a:t>kefalet</a:t>
            </a:r>
            <a:endParaRPr lang="tr-TR" dirty="0" smtClean="0"/>
          </a:p>
          <a:p>
            <a:pPr lvl="1"/>
            <a:r>
              <a:rPr lang="en-US" dirty="0" err="1" smtClean="0"/>
              <a:t>Rücua</a:t>
            </a:r>
            <a:r>
              <a:rPr lang="en-US" dirty="0" smtClean="0"/>
              <a:t> </a:t>
            </a:r>
            <a:r>
              <a:rPr lang="en-US" dirty="0" err="1" smtClean="0"/>
              <a:t>kefalet</a:t>
            </a:r>
            <a:endParaRPr lang="tr-TR" dirty="0" smtClean="0"/>
          </a:p>
          <a:p>
            <a:r>
              <a:rPr lang="en-US" dirty="0" err="1" smtClean="0"/>
              <a:t>Kefil</a:t>
            </a:r>
            <a:r>
              <a:rPr lang="en-US" dirty="0" smtClean="0"/>
              <a:t> </a:t>
            </a:r>
            <a:r>
              <a:rPr lang="tr-TR" dirty="0"/>
              <a:t>i</a:t>
            </a:r>
            <a:r>
              <a:rPr lang="en-US" dirty="0" smtClean="0"/>
              <a:t>le </a:t>
            </a:r>
            <a:r>
              <a:rPr lang="en-US" dirty="0" err="1" smtClean="0"/>
              <a:t>Alacakl</a:t>
            </a:r>
            <a:r>
              <a:rPr lang="tr-TR" dirty="0" smtClean="0"/>
              <a:t>ı</a:t>
            </a:r>
            <a:r>
              <a:rPr lang="en-US" dirty="0" smtClean="0"/>
              <a:t> </a:t>
            </a:r>
            <a:r>
              <a:rPr lang="en-US" dirty="0" err="1" smtClean="0"/>
              <a:t>Arasindaki</a:t>
            </a:r>
            <a:r>
              <a:rPr lang="en-US" dirty="0" smtClean="0"/>
              <a:t> </a:t>
            </a:r>
            <a:r>
              <a:rPr lang="en-US" dirty="0" err="1" smtClean="0"/>
              <a:t>Ilişki</a:t>
            </a:r>
            <a:r>
              <a:rPr lang="en-US" dirty="0" smtClean="0"/>
              <a:t> </a:t>
            </a:r>
            <a:endParaRPr lang="tr-TR" dirty="0" smtClean="0"/>
          </a:p>
          <a:p>
            <a:pPr lvl="1"/>
            <a:r>
              <a:rPr lang="en-US" dirty="0" err="1" smtClean="0"/>
              <a:t>Kefilin</a:t>
            </a:r>
            <a:r>
              <a:rPr lang="en-US" dirty="0" smtClean="0"/>
              <a:t> </a:t>
            </a:r>
            <a:r>
              <a:rPr lang="en-US" dirty="0" err="1" smtClean="0"/>
              <a:t>sorumluluğu</a:t>
            </a:r>
            <a:endParaRPr lang="tr-TR" dirty="0" smtClean="0"/>
          </a:p>
          <a:p>
            <a:pPr lvl="2"/>
            <a:r>
              <a:rPr lang="en-US" dirty="0" err="1" smtClean="0"/>
              <a:t>Asıl</a:t>
            </a:r>
            <a:r>
              <a:rPr lang="en-US" dirty="0" smtClean="0"/>
              <a:t> </a:t>
            </a:r>
            <a:r>
              <a:rPr lang="en-US" dirty="0" err="1" smtClean="0"/>
              <a:t>borç</a:t>
            </a:r>
            <a:endParaRPr lang="tr-TR" dirty="0"/>
          </a:p>
          <a:p>
            <a:pPr lvl="2"/>
            <a:r>
              <a:rPr lang="en-US" dirty="0"/>
              <a:t>Yan </a:t>
            </a:r>
            <a:r>
              <a:rPr lang="en-US" dirty="0" err="1" smtClean="0"/>
              <a:t>borçlar</a:t>
            </a:r>
            <a:endParaRPr lang="tr-TR" dirty="0"/>
          </a:p>
          <a:p>
            <a:pPr lvl="3"/>
            <a:r>
              <a:rPr lang="en-US" dirty="0" err="1"/>
              <a:t>Akdî</a:t>
            </a:r>
            <a:r>
              <a:rPr lang="en-US" dirty="0"/>
              <a:t> </a:t>
            </a:r>
            <a:r>
              <a:rPr lang="en-US" dirty="0" err="1" smtClean="0"/>
              <a:t>faizler</a:t>
            </a:r>
            <a:endParaRPr lang="tr-TR" dirty="0"/>
          </a:p>
          <a:p>
            <a:pPr lvl="3"/>
            <a:r>
              <a:rPr lang="en-US" dirty="0" err="1"/>
              <a:t>Borçlunun</a:t>
            </a:r>
            <a:r>
              <a:rPr lang="en-US" dirty="0"/>
              <a:t> </a:t>
            </a:r>
            <a:r>
              <a:rPr lang="en-US" dirty="0" err="1"/>
              <a:t>kusur</a:t>
            </a:r>
            <a:r>
              <a:rPr lang="en-US" dirty="0"/>
              <a:t> </a:t>
            </a:r>
            <a:r>
              <a:rPr lang="en-US" dirty="0" err="1"/>
              <a:t>ve</a:t>
            </a:r>
            <a:r>
              <a:rPr lang="en-US" dirty="0"/>
              <a:t> </a:t>
            </a:r>
            <a:r>
              <a:rPr lang="en-US" dirty="0" err="1"/>
              <a:t>temerrüdünün</a:t>
            </a:r>
            <a:r>
              <a:rPr lang="en-US" dirty="0"/>
              <a:t> </a:t>
            </a:r>
            <a:r>
              <a:rPr lang="en-US" dirty="0" err="1"/>
              <a:t>yasal</a:t>
            </a:r>
            <a:r>
              <a:rPr lang="en-US" dirty="0"/>
              <a:t> </a:t>
            </a:r>
            <a:r>
              <a:rPr lang="en-US" dirty="0" err="1" smtClean="0"/>
              <a:t>sonuçları</a:t>
            </a:r>
            <a:endParaRPr lang="tr-TR" dirty="0"/>
          </a:p>
          <a:p>
            <a:pPr lvl="3"/>
            <a:r>
              <a:rPr lang="en-US" dirty="0" err="1"/>
              <a:t>Dava</a:t>
            </a:r>
            <a:r>
              <a:rPr lang="en-US" dirty="0"/>
              <a:t> </a:t>
            </a:r>
            <a:r>
              <a:rPr lang="en-US" dirty="0" err="1"/>
              <a:t>ve</a:t>
            </a:r>
            <a:r>
              <a:rPr lang="en-US" dirty="0"/>
              <a:t> </a:t>
            </a:r>
            <a:r>
              <a:rPr lang="en-US" dirty="0" err="1"/>
              <a:t>takip</a:t>
            </a:r>
            <a:r>
              <a:rPr lang="en-US" dirty="0"/>
              <a:t> </a:t>
            </a:r>
            <a:r>
              <a:rPr lang="en-US" dirty="0" err="1"/>
              <a:t>masrafları</a:t>
            </a:r>
            <a:r>
              <a:rPr lang="en-US" dirty="0"/>
              <a:t> </a:t>
            </a:r>
            <a:r>
              <a:rPr lang="en-US" dirty="0" err="1"/>
              <a:t>ile</a:t>
            </a:r>
            <a:r>
              <a:rPr lang="en-US" dirty="0"/>
              <a:t> </a:t>
            </a:r>
            <a:r>
              <a:rPr lang="en-US" dirty="0" err="1"/>
              <a:t>rehinlerin</a:t>
            </a:r>
            <a:r>
              <a:rPr lang="en-US" dirty="0"/>
              <a:t> </a:t>
            </a:r>
            <a:r>
              <a:rPr lang="en-US" dirty="0" err="1"/>
              <a:t>kefile</a:t>
            </a:r>
            <a:r>
              <a:rPr lang="en-US" dirty="0"/>
              <a:t> </a:t>
            </a:r>
            <a:r>
              <a:rPr lang="en-US" dirty="0" err="1"/>
              <a:t>tesliminin</a:t>
            </a:r>
            <a:r>
              <a:rPr lang="en-US" dirty="0"/>
              <a:t> </a:t>
            </a:r>
            <a:r>
              <a:rPr lang="en-US" dirty="0" err="1"/>
              <a:t>ve</a:t>
            </a:r>
            <a:r>
              <a:rPr lang="en-US" dirty="0"/>
              <a:t> </a:t>
            </a:r>
            <a:r>
              <a:rPr lang="en-US" dirty="0" err="1"/>
              <a:t>rehin</a:t>
            </a:r>
            <a:r>
              <a:rPr lang="en-US" dirty="0"/>
              <a:t> </a:t>
            </a:r>
            <a:r>
              <a:rPr lang="en-US" dirty="0" err="1"/>
              <a:t>haklarının</a:t>
            </a:r>
            <a:r>
              <a:rPr lang="en-US" dirty="0"/>
              <a:t> </a:t>
            </a:r>
            <a:r>
              <a:rPr lang="en-US" dirty="0" err="1"/>
              <a:t>devrinin</a:t>
            </a:r>
            <a:r>
              <a:rPr lang="en-US" dirty="0"/>
              <a:t> </a:t>
            </a:r>
            <a:r>
              <a:rPr lang="en-US" dirty="0" err="1"/>
              <a:t>sebep</a:t>
            </a:r>
            <a:r>
              <a:rPr lang="en-US" dirty="0"/>
              <a:t> </a:t>
            </a:r>
            <a:r>
              <a:rPr lang="en-US" dirty="0" err="1"/>
              <a:t>olduğu</a:t>
            </a:r>
            <a:r>
              <a:rPr lang="en-US" dirty="0"/>
              <a:t> </a:t>
            </a:r>
            <a:r>
              <a:rPr lang="en-US" dirty="0" err="1"/>
              <a:t>masraflar</a:t>
            </a:r>
            <a:r>
              <a:rPr lang="en-US" dirty="0"/>
              <a:t> </a:t>
            </a:r>
            <a:endParaRPr lang="tr-TR" dirty="0" smtClean="0"/>
          </a:p>
        </p:txBody>
      </p:sp>
    </p:spTree>
    <p:extLst>
      <p:ext uri="{BB962C8B-B14F-4D97-AF65-F5344CB8AC3E}">
        <p14:creationId xmlns:p14="http://schemas.microsoft.com/office/powerpoint/2010/main" val="975751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Kefalet sözleşmesi</a:t>
            </a:r>
            <a:endParaRPr lang="en-US" dirty="0"/>
          </a:p>
        </p:txBody>
      </p:sp>
      <p:sp>
        <p:nvSpPr>
          <p:cNvPr id="3" name="İçerik Yer Tutucusu 2"/>
          <p:cNvSpPr>
            <a:spLocks noGrp="1"/>
          </p:cNvSpPr>
          <p:nvPr>
            <p:ph idx="1"/>
          </p:nvPr>
        </p:nvSpPr>
        <p:spPr/>
        <p:txBody>
          <a:bodyPr/>
          <a:lstStyle/>
          <a:p>
            <a:r>
              <a:rPr lang="en-US" dirty="0" err="1"/>
              <a:t>Kefil</a:t>
            </a:r>
            <a:r>
              <a:rPr lang="en-US" dirty="0"/>
              <a:t> </a:t>
            </a:r>
            <a:r>
              <a:rPr lang="tr-TR" dirty="0" smtClean="0"/>
              <a:t>i</a:t>
            </a:r>
            <a:r>
              <a:rPr lang="en-US" dirty="0" smtClean="0"/>
              <a:t>le </a:t>
            </a:r>
            <a:r>
              <a:rPr lang="en-US" dirty="0" err="1"/>
              <a:t>Alacakl</a:t>
            </a:r>
            <a:r>
              <a:rPr lang="tr-TR" dirty="0"/>
              <a:t>ı</a:t>
            </a:r>
            <a:r>
              <a:rPr lang="en-US" dirty="0"/>
              <a:t> </a:t>
            </a:r>
            <a:r>
              <a:rPr lang="en-US" dirty="0" err="1"/>
              <a:t>Arasindaki</a:t>
            </a:r>
            <a:r>
              <a:rPr lang="en-US" dirty="0"/>
              <a:t> </a:t>
            </a:r>
            <a:r>
              <a:rPr lang="en-US" dirty="0" err="1" smtClean="0"/>
              <a:t>Ilişki</a:t>
            </a:r>
            <a:r>
              <a:rPr lang="tr-TR" dirty="0" smtClean="0"/>
              <a:t> (devam)</a:t>
            </a:r>
          </a:p>
          <a:p>
            <a:pPr lvl="1"/>
            <a:r>
              <a:rPr lang="en-US" dirty="0" err="1" smtClean="0"/>
              <a:t>Kefilin</a:t>
            </a:r>
            <a:r>
              <a:rPr lang="en-US" dirty="0" smtClean="0"/>
              <a:t> </a:t>
            </a:r>
            <a:r>
              <a:rPr lang="en-US" dirty="0" err="1" smtClean="0"/>
              <a:t>takibi</a:t>
            </a:r>
            <a:endParaRPr lang="tr-TR" dirty="0" smtClean="0"/>
          </a:p>
          <a:p>
            <a:pPr lvl="1"/>
            <a:r>
              <a:rPr lang="en-US" dirty="0" err="1" smtClean="0"/>
              <a:t>Kefilin</a:t>
            </a:r>
            <a:r>
              <a:rPr lang="en-US" dirty="0" smtClean="0"/>
              <a:t> </a:t>
            </a:r>
            <a:r>
              <a:rPr lang="en-US" dirty="0" err="1" smtClean="0"/>
              <a:t>ileri</a:t>
            </a:r>
            <a:r>
              <a:rPr lang="en-US" dirty="0" smtClean="0"/>
              <a:t> </a:t>
            </a:r>
            <a:r>
              <a:rPr lang="en-US" dirty="0" err="1" smtClean="0"/>
              <a:t>sürebileceği</a:t>
            </a:r>
            <a:r>
              <a:rPr lang="en-US" dirty="0" smtClean="0"/>
              <a:t> </a:t>
            </a:r>
            <a:r>
              <a:rPr lang="en-US" dirty="0" err="1" smtClean="0"/>
              <a:t>def’iler</a:t>
            </a:r>
            <a:endParaRPr lang="tr-TR" dirty="0" smtClean="0"/>
          </a:p>
          <a:p>
            <a:pPr lvl="1"/>
            <a:r>
              <a:rPr lang="en-US" dirty="0" err="1" smtClean="0"/>
              <a:t>Ödemenin</a:t>
            </a:r>
            <a:r>
              <a:rPr lang="en-US" dirty="0" smtClean="0"/>
              <a:t> </a:t>
            </a:r>
            <a:r>
              <a:rPr lang="en-US" dirty="0" err="1" smtClean="0"/>
              <a:t>kabulünü</a:t>
            </a:r>
            <a:r>
              <a:rPr lang="en-US" dirty="0" smtClean="0"/>
              <a:t> </a:t>
            </a:r>
            <a:r>
              <a:rPr lang="en-US" dirty="0" err="1" smtClean="0"/>
              <a:t>isteme</a:t>
            </a:r>
            <a:r>
              <a:rPr lang="en-US" dirty="0" smtClean="0"/>
              <a:t> </a:t>
            </a:r>
            <a:r>
              <a:rPr lang="en-US" dirty="0" err="1" smtClean="0"/>
              <a:t>hakki</a:t>
            </a:r>
            <a:endParaRPr lang="tr-TR" dirty="0" smtClean="0"/>
          </a:p>
          <a:p>
            <a:pPr lvl="1"/>
            <a:r>
              <a:rPr lang="en-US" dirty="0" err="1" smtClean="0"/>
              <a:t>Alacakl</a:t>
            </a:r>
            <a:r>
              <a:rPr lang="tr-TR" dirty="0" err="1" smtClean="0"/>
              <a:t>ını</a:t>
            </a:r>
            <a:r>
              <a:rPr lang="en-US" dirty="0" smtClean="0"/>
              <a:t>n </a:t>
            </a:r>
            <a:r>
              <a:rPr lang="en-US" dirty="0" err="1" smtClean="0"/>
              <a:t>kefile</a:t>
            </a:r>
            <a:r>
              <a:rPr lang="en-US" dirty="0" smtClean="0"/>
              <a:t>, </a:t>
            </a:r>
            <a:r>
              <a:rPr lang="en-US" dirty="0" err="1" smtClean="0"/>
              <a:t>borç</a:t>
            </a:r>
            <a:r>
              <a:rPr lang="en-US" dirty="0" smtClean="0"/>
              <a:t> </a:t>
            </a:r>
            <a:r>
              <a:rPr lang="en-US" dirty="0" err="1" smtClean="0"/>
              <a:t>senetlerini</a:t>
            </a:r>
            <a:r>
              <a:rPr lang="en-US" dirty="0" smtClean="0"/>
              <a:t> </a:t>
            </a:r>
            <a:r>
              <a:rPr lang="en-US" dirty="0" err="1" smtClean="0"/>
              <a:t>teslim</a:t>
            </a:r>
            <a:r>
              <a:rPr lang="en-US" dirty="0" smtClean="0"/>
              <a:t> </a:t>
            </a:r>
            <a:r>
              <a:rPr lang="en-US" dirty="0" err="1" smtClean="0"/>
              <a:t>ve</a:t>
            </a:r>
            <a:r>
              <a:rPr lang="en-US" dirty="0" smtClean="0"/>
              <a:t> </a:t>
            </a:r>
            <a:r>
              <a:rPr lang="en-US" dirty="0" err="1" smtClean="0"/>
              <a:t>gerekli</a:t>
            </a:r>
            <a:r>
              <a:rPr lang="en-US" dirty="0" smtClean="0"/>
              <a:t> </a:t>
            </a:r>
            <a:r>
              <a:rPr lang="en-US" dirty="0" err="1" smtClean="0"/>
              <a:t>bilgileri</a:t>
            </a:r>
            <a:r>
              <a:rPr lang="en-US" dirty="0" smtClean="0"/>
              <a:t> </a:t>
            </a:r>
            <a:r>
              <a:rPr lang="en-US" dirty="0" err="1" smtClean="0"/>
              <a:t>verme</a:t>
            </a:r>
            <a:r>
              <a:rPr lang="en-US" dirty="0" smtClean="0"/>
              <a:t> </a:t>
            </a:r>
            <a:r>
              <a:rPr lang="en-US" dirty="0" err="1" smtClean="0"/>
              <a:t>borcu</a:t>
            </a:r>
            <a:endParaRPr lang="tr-TR" dirty="0" smtClean="0"/>
          </a:p>
          <a:p>
            <a:pPr lvl="1"/>
            <a:r>
              <a:rPr lang="en-US" dirty="0" err="1" smtClean="0"/>
              <a:t>Alacaklinin</a:t>
            </a:r>
            <a:r>
              <a:rPr lang="en-US" dirty="0" smtClean="0"/>
              <a:t>, </a:t>
            </a:r>
            <a:r>
              <a:rPr lang="en-US" dirty="0" err="1" smtClean="0"/>
              <a:t>borçlunun</a:t>
            </a:r>
            <a:r>
              <a:rPr lang="en-US" dirty="0" smtClean="0"/>
              <a:t> </a:t>
            </a:r>
            <a:r>
              <a:rPr lang="en-US" dirty="0" err="1" smtClean="0"/>
              <a:t>iflas</a:t>
            </a:r>
            <a:r>
              <a:rPr lang="tr-TR" dirty="0" smtClean="0"/>
              <a:t>ı </a:t>
            </a:r>
            <a:r>
              <a:rPr lang="en-US" dirty="0" err="1" smtClean="0"/>
              <a:t>hâlinde</a:t>
            </a:r>
            <a:r>
              <a:rPr lang="en-US" dirty="0" smtClean="0"/>
              <a:t> </a:t>
            </a:r>
            <a:r>
              <a:rPr lang="en-US" dirty="0" err="1" smtClean="0"/>
              <a:t>alacağ</a:t>
            </a:r>
            <a:r>
              <a:rPr lang="tr-TR" dirty="0" smtClean="0"/>
              <a:t>ı</a:t>
            </a:r>
            <a:r>
              <a:rPr lang="en-US" dirty="0" smtClean="0"/>
              <a:t> </a:t>
            </a:r>
            <a:r>
              <a:rPr lang="en-US" dirty="0" err="1" smtClean="0"/>
              <a:t>iflâs</a:t>
            </a:r>
            <a:r>
              <a:rPr lang="en-US" dirty="0" smtClean="0"/>
              <a:t> </a:t>
            </a:r>
            <a:r>
              <a:rPr lang="en-US" dirty="0" err="1" smtClean="0"/>
              <a:t>masas</a:t>
            </a:r>
            <a:r>
              <a:rPr lang="tr-TR" dirty="0" smtClean="0"/>
              <a:t>ı</a:t>
            </a:r>
            <a:r>
              <a:rPr lang="en-US" dirty="0" err="1" smtClean="0"/>
              <a:t>na</a:t>
            </a:r>
            <a:r>
              <a:rPr lang="en-US" dirty="0" smtClean="0"/>
              <a:t> </a:t>
            </a:r>
            <a:r>
              <a:rPr lang="en-US" dirty="0" err="1" smtClean="0"/>
              <a:t>kaydettirme</a:t>
            </a:r>
            <a:r>
              <a:rPr lang="en-US" dirty="0" smtClean="0"/>
              <a:t> </a:t>
            </a:r>
            <a:r>
              <a:rPr lang="en-US" dirty="0" err="1" smtClean="0"/>
              <a:t>ve</a:t>
            </a:r>
            <a:r>
              <a:rPr lang="en-US" dirty="0" smtClean="0"/>
              <a:t> </a:t>
            </a:r>
            <a:r>
              <a:rPr lang="en-US" dirty="0" err="1" smtClean="0"/>
              <a:t>durumu</a:t>
            </a:r>
            <a:r>
              <a:rPr lang="en-US" dirty="0" smtClean="0"/>
              <a:t> </a:t>
            </a:r>
            <a:r>
              <a:rPr lang="en-US" dirty="0" err="1" smtClean="0"/>
              <a:t>kefile</a:t>
            </a:r>
            <a:r>
              <a:rPr lang="en-US" dirty="0" smtClean="0"/>
              <a:t> </a:t>
            </a:r>
            <a:r>
              <a:rPr lang="en-US" dirty="0" err="1" smtClean="0"/>
              <a:t>bildirme</a:t>
            </a:r>
            <a:r>
              <a:rPr lang="en-US" dirty="0" smtClean="0"/>
              <a:t> </a:t>
            </a:r>
            <a:r>
              <a:rPr lang="en-US" dirty="0" err="1" smtClean="0"/>
              <a:t>borcu</a:t>
            </a:r>
            <a:endParaRPr lang="en-US" dirty="0"/>
          </a:p>
        </p:txBody>
      </p:sp>
    </p:spTree>
    <p:extLst>
      <p:ext uri="{BB962C8B-B14F-4D97-AF65-F5344CB8AC3E}">
        <p14:creationId xmlns:p14="http://schemas.microsoft.com/office/powerpoint/2010/main" val="230207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Kefalet sözleşmesi</a:t>
            </a:r>
            <a:endParaRPr lang="en-US" dirty="0"/>
          </a:p>
        </p:txBody>
      </p:sp>
      <p:sp>
        <p:nvSpPr>
          <p:cNvPr id="3" name="İçerik Yer Tutucusu 2"/>
          <p:cNvSpPr>
            <a:spLocks noGrp="1"/>
          </p:cNvSpPr>
          <p:nvPr>
            <p:ph idx="1"/>
          </p:nvPr>
        </p:nvSpPr>
        <p:spPr/>
        <p:txBody>
          <a:bodyPr/>
          <a:lstStyle/>
          <a:p>
            <a:r>
              <a:rPr lang="en-US" dirty="0" err="1" smtClean="0"/>
              <a:t>Kefil</a:t>
            </a:r>
            <a:r>
              <a:rPr lang="en-US" dirty="0" smtClean="0"/>
              <a:t> </a:t>
            </a:r>
            <a:r>
              <a:rPr lang="tr-TR" dirty="0" smtClean="0"/>
              <a:t>i</a:t>
            </a:r>
            <a:r>
              <a:rPr lang="en-US" dirty="0" smtClean="0"/>
              <a:t>le </a:t>
            </a:r>
            <a:r>
              <a:rPr lang="en-US" dirty="0" err="1" smtClean="0"/>
              <a:t>Borçlu</a:t>
            </a:r>
            <a:r>
              <a:rPr lang="en-US" dirty="0" smtClean="0"/>
              <a:t> Aras</a:t>
            </a:r>
            <a:r>
              <a:rPr lang="tr-TR" dirty="0" smtClean="0"/>
              <a:t>ı</a:t>
            </a:r>
            <a:r>
              <a:rPr lang="en-US" dirty="0" err="1" smtClean="0"/>
              <a:t>ndaki</a:t>
            </a:r>
            <a:r>
              <a:rPr lang="en-US" dirty="0" smtClean="0"/>
              <a:t> </a:t>
            </a:r>
            <a:r>
              <a:rPr lang="en-US" dirty="0" err="1" smtClean="0"/>
              <a:t>İlişki</a:t>
            </a:r>
            <a:endParaRPr lang="tr-TR" dirty="0" smtClean="0"/>
          </a:p>
          <a:p>
            <a:pPr lvl="1"/>
            <a:r>
              <a:rPr lang="en-US" dirty="0" err="1" smtClean="0"/>
              <a:t>Kefilin</a:t>
            </a:r>
            <a:r>
              <a:rPr lang="en-US" dirty="0" smtClean="0"/>
              <a:t>, </a:t>
            </a:r>
            <a:r>
              <a:rPr lang="en-US" dirty="0" err="1" smtClean="0"/>
              <a:t>borçludan</a:t>
            </a:r>
            <a:r>
              <a:rPr lang="en-US" dirty="0" smtClean="0"/>
              <a:t> </a:t>
            </a:r>
            <a:r>
              <a:rPr lang="en-US" dirty="0" err="1" smtClean="0"/>
              <a:t>kendisine</a:t>
            </a:r>
            <a:r>
              <a:rPr lang="en-US" dirty="0" smtClean="0"/>
              <a:t> </a:t>
            </a:r>
            <a:r>
              <a:rPr lang="en-US" dirty="0" err="1" smtClean="0"/>
              <a:t>güvence</a:t>
            </a:r>
            <a:r>
              <a:rPr lang="en-US" dirty="0" smtClean="0"/>
              <a:t> </a:t>
            </a:r>
            <a:r>
              <a:rPr lang="en-US" dirty="0" err="1" smtClean="0"/>
              <a:t>verilmesini</a:t>
            </a:r>
            <a:r>
              <a:rPr lang="en-US" dirty="0" smtClean="0"/>
              <a:t> </a:t>
            </a:r>
            <a:r>
              <a:rPr lang="en-US" dirty="0" err="1" smtClean="0"/>
              <a:t>ve</a:t>
            </a:r>
            <a:r>
              <a:rPr lang="en-US" dirty="0" smtClean="0"/>
              <a:t> </a:t>
            </a:r>
            <a:r>
              <a:rPr lang="en-US" dirty="0" err="1" smtClean="0"/>
              <a:t>borçtan</a:t>
            </a:r>
            <a:r>
              <a:rPr lang="en-US" dirty="0" smtClean="0"/>
              <a:t> </a:t>
            </a:r>
            <a:r>
              <a:rPr lang="en-US" dirty="0" err="1" smtClean="0"/>
              <a:t>kurtar</a:t>
            </a:r>
            <a:r>
              <a:rPr lang="tr-TR" dirty="0" smtClean="0"/>
              <a:t>ı</a:t>
            </a:r>
            <a:r>
              <a:rPr lang="en-US" dirty="0" err="1" smtClean="0"/>
              <a:t>lmas</a:t>
            </a:r>
            <a:r>
              <a:rPr lang="tr-TR" dirty="0" err="1" smtClean="0"/>
              <a:t>ını</a:t>
            </a:r>
            <a:r>
              <a:rPr lang="tr-TR" dirty="0" smtClean="0"/>
              <a:t> </a:t>
            </a:r>
            <a:r>
              <a:rPr lang="en-US" dirty="0" err="1" smtClean="0"/>
              <a:t>isteme</a:t>
            </a:r>
            <a:r>
              <a:rPr lang="en-US" dirty="0" smtClean="0"/>
              <a:t> </a:t>
            </a:r>
            <a:r>
              <a:rPr lang="en-US" dirty="0" err="1" smtClean="0"/>
              <a:t>hakk</a:t>
            </a:r>
            <a:r>
              <a:rPr lang="tr-TR" dirty="0" smtClean="0"/>
              <a:t>ı</a:t>
            </a:r>
          </a:p>
          <a:p>
            <a:pPr lvl="2"/>
            <a:r>
              <a:rPr lang="tr-TR" dirty="0" smtClean="0"/>
              <a:t>Şartları</a:t>
            </a:r>
          </a:p>
          <a:p>
            <a:pPr lvl="3"/>
            <a:r>
              <a:rPr lang="en-US" dirty="0" err="1"/>
              <a:t>Asıl</a:t>
            </a:r>
            <a:r>
              <a:rPr lang="en-US" dirty="0"/>
              <a:t> </a:t>
            </a:r>
            <a:r>
              <a:rPr lang="en-US" dirty="0" err="1"/>
              <a:t>borçlu</a:t>
            </a:r>
            <a:r>
              <a:rPr lang="en-US" dirty="0"/>
              <a:t>, </a:t>
            </a:r>
            <a:r>
              <a:rPr lang="en-US" dirty="0" err="1"/>
              <a:t>kefile</a:t>
            </a:r>
            <a:r>
              <a:rPr lang="en-US" dirty="0"/>
              <a:t> </a:t>
            </a:r>
            <a:r>
              <a:rPr lang="en-US" dirty="0" err="1"/>
              <a:t>karşı</a:t>
            </a:r>
            <a:r>
              <a:rPr lang="en-US" dirty="0"/>
              <a:t> </a:t>
            </a:r>
            <a:r>
              <a:rPr lang="en-US" dirty="0" err="1"/>
              <a:t>üstlendiği</a:t>
            </a:r>
            <a:r>
              <a:rPr lang="en-US" dirty="0"/>
              <a:t> </a:t>
            </a:r>
            <a:r>
              <a:rPr lang="en-US" dirty="0" err="1"/>
              <a:t>yükümlülüklere</a:t>
            </a:r>
            <a:r>
              <a:rPr lang="en-US" dirty="0"/>
              <a:t>, </a:t>
            </a:r>
            <a:r>
              <a:rPr lang="en-US" dirty="0" err="1"/>
              <a:t>özellikle</a:t>
            </a:r>
            <a:r>
              <a:rPr lang="en-US" dirty="0"/>
              <a:t> belli </a:t>
            </a:r>
            <a:r>
              <a:rPr lang="en-US" dirty="0" err="1"/>
              <a:t>bir</a:t>
            </a:r>
            <a:r>
              <a:rPr lang="en-US" dirty="0"/>
              <a:t> </a:t>
            </a:r>
            <a:r>
              <a:rPr lang="en-US" dirty="0" err="1"/>
              <a:t>süre</a:t>
            </a:r>
            <a:r>
              <a:rPr lang="en-US" dirty="0"/>
              <a:t> </a:t>
            </a:r>
            <a:r>
              <a:rPr lang="en-US" dirty="0" err="1"/>
              <a:t>içinde</a:t>
            </a:r>
            <a:r>
              <a:rPr lang="en-US" dirty="0"/>
              <a:t> </a:t>
            </a:r>
            <a:r>
              <a:rPr lang="en-US" dirty="0" err="1"/>
              <a:t>kendisini</a:t>
            </a:r>
            <a:r>
              <a:rPr lang="en-US" dirty="0"/>
              <a:t> </a:t>
            </a:r>
            <a:r>
              <a:rPr lang="en-US" dirty="0" err="1"/>
              <a:t>borçtan</a:t>
            </a:r>
            <a:r>
              <a:rPr lang="en-US" dirty="0"/>
              <a:t> </a:t>
            </a:r>
            <a:r>
              <a:rPr lang="en-US" dirty="0" err="1"/>
              <a:t>kurtarma</a:t>
            </a:r>
            <a:r>
              <a:rPr lang="en-US" dirty="0"/>
              <a:t> </a:t>
            </a:r>
            <a:r>
              <a:rPr lang="en-US" dirty="0" err="1"/>
              <a:t>vaadine</a:t>
            </a:r>
            <a:r>
              <a:rPr lang="en-US" dirty="0"/>
              <a:t> </a:t>
            </a:r>
            <a:r>
              <a:rPr lang="en-US" dirty="0" err="1"/>
              <a:t>aykırı</a:t>
            </a:r>
            <a:r>
              <a:rPr lang="en-US" dirty="0"/>
              <a:t> </a:t>
            </a:r>
            <a:r>
              <a:rPr lang="en-US" dirty="0" err="1" smtClean="0"/>
              <a:t>davranmalıdır</a:t>
            </a:r>
            <a:r>
              <a:rPr lang="tr-TR" dirty="0" smtClean="0"/>
              <a:t>.</a:t>
            </a:r>
          </a:p>
          <a:p>
            <a:pPr lvl="3"/>
            <a:r>
              <a:rPr lang="en-US" dirty="0" err="1"/>
              <a:t>Asıl</a:t>
            </a:r>
            <a:r>
              <a:rPr lang="en-US" dirty="0"/>
              <a:t> </a:t>
            </a:r>
            <a:r>
              <a:rPr lang="en-US" dirty="0" err="1"/>
              <a:t>borçlu</a:t>
            </a:r>
            <a:r>
              <a:rPr lang="en-US" dirty="0"/>
              <a:t> </a:t>
            </a:r>
            <a:r>
              <a:rPr lang="en-US" dirty="0" err="1"/>
              <a:t>temerrüde</a:t>
            </a:r>
            <a:r>
              <a:rPr lang="en-US" dirty="0"/>
              <a:t> </a:t>
            </a:r>
            <a:r>
              <a:rPr lang="en-US" dirty="0" err="1"/>
              <a:t>düşmüş</a:t>
            </a:r>
            <a:r>
              <a:rPr lang="en-US" dirty="0"/>
              <a:t> </a:t>
            </a:r>
            <a:r>
              <a:rPr lang="en-US" dirty="0" err="1"/>
              <a:t>veya</a:t>
            </a:r>
            <a:r>
              <a:rPr lang="en-US" dirty="0"/>
              <a:t> </a:t>
            </a:r>
            <a:r>
              <a:rPr lang="en-US" dirty="0" err="1"/>
              <a:t>yerleşim</a:t>
            </a:r>
            <a:r>
              <a:rPr lang="en-US" dirty="0"/>
              <a:t> </a:t>
            </a:r>
            <a:r>
              <a:rPr lang="en-US" dirty="0" err="1"/>
              <a:t>yerini</a:t>
            </a:r>
            <a:r>
              <a:rPr lang="en-US" dirty="0"/>
              <a:t> </a:t>
            </a:r>
            <a:r>
              <a:rPr lang="en-US" dirty="0" err="1"/>
              <a:t>diğer</a:t>
            </a:r>
            <a:r>
              <a:rPr lang="en-US" dirty="0"/>
              <a:t> </a:t>
            </a:r>
            <a:r>
              <a:rPr lang="en-US" dirty="0" err="1"/>
              <a:t>bir</a:t>
            </a:r>
            <a:r>
              <a:rPr lang="en-US" dirty="0"/>
              <a:t> </a:t>
            </a:r>
            <a:r>
              <a:rPr lang="en-US" dirty="0" err="1"/>
              <a:t>ülkeye</a:t>
            </a:r>
            <a:r>
              <a:rPr lang="en-US" dirty="0"/>
              <a:t> </a:t>
            </a:r>
            <a:r>
              <a:rPr lang="en-US" dirty="0" err="1"/>
              <a:t>nakletmesi</a:t>
            </a:r>
            <a:r>
              <a:rPr lang="en-US" dirty="0"/>
              <a:t> </a:t>
            </a:r>
            <a:r>
              <a:rPr lang="en-US" dirty="0" err="1"/>
              <a:t>yüzünden</a:t>
            </a:r>
            <a:r>
              <a:rPr lang="en-US" dirty="0"/>
              <a:t> </a:t>
            </a:r>
            <a:r>
              <a:rPr lang="en-US" dirty="0" err="1"/>
              <a:t>takibat</a:t>
            </a:r>
            <a:r>
              <a:rPr lang="en-US" dirty="0"/>
              <a:t> </a:t>
            </a:r>
            <a:r>
              <a:rPr lang="en-US" dirty="0" err="1"/>
              <a:t>önemli</a:t>
            </a:r>
            <a:r>
              <a:rPr lang="en-US" dirty="0"/>
              <a:t> </a:t>
            </a:r>
            <a:r>
              <a:rPr lang="en-US" dirty="0" err="1"/>
              <a:t>ölçüde</a:t>
            </a:r>
            <a:r>
              <a:rPr lang="en-US" dirty="0"/>
              <a:t> </a:t>
            </a:r>
            <a:r>
              <a:rPr lang="en-US" dirty="0" err="1"/>
              <a:t>güçleşmiş</a:t>
            </a:r>
            <a:r>
              <a:rPr lang="en-US" dirty="0"/>
              <a:t> </a:t>
            </a:r>
            <a:r>
              <a:rPr lang="en-US" dirty="0" err="1" smtClean="0"/>
              <a:t>olmalıdır</a:t>
            </a:r>
            <a:r>
              <a:rPr lang="tr-TR" dirty="0" smtClean="0"/>
              <a:t>.</a:t>
            </a:r>
          </a:p>
          <a:p>
            <a:pPr lvl="3"/>
            <a:r>
              <a:rPr lang="en-US" dirty="0" err="1"/>
              <a:t>Asıl</a:t>
            </a:r>
            <a:r>
              <a:rPr lang="en-US" dirty="0"/>
              <a:t> </a:t>
            </a:r>
            <a:r>
              <a:rPr lang="en-US" dirty="0" err="1"/>
              <a:t>borçlunun</a:t>
            </a:r>
            <a:r>
              <a:rPr lang="en-US" dirty="0"/>
              <a:t> </a:t>
            </a:r>
            <a:r>
              <a:rPr lang="en-US" dirty="0" err="1"/>
              <a:t>mali</a:t>
            </a:r>
            <a:r>
              <a:rPr lang="en-US" dirty="0"/>
              <a:t> </a:t>
            </a:r>
            <a:r>
              <a:rPr lang="en-US" dirty="0" err="1"/>
              <a:t>durumunun</a:t>
            </a:r>
            <a:r>
              <a:rPr lang="en-US" dirty="0"/>
              <a:t>, </a:t>
            </a:r>
            <a:r>
              <a:rPr lang="en-US" dirty="0" err="1"/>
              <a:t>güvencelerin</a:t>
            </a:r>
            <a:r>
              <a:rPr lang="en-US" dirty="0"/>
              <a:t> </a:t>
            </a:r>
            <a:r>
              <a:rPr lang="en-US" dirty="0" err="1"/>
              <a:t>değer</a:t>
            </a:r>
            <a:r>
              <a:rPr lang="en-US" dirty="0"/>
              <a:t> </a:t>
            </a:r>
            <a:r>
              <a:rPr lang="en-US" dirty="0" err="1"/>
              <a:t>kaybetmesi</a:t>
            </a:r>
            <a:r>
              <a:rPr lang="en-US" dirty="0"/>
              <a:t> </a:t>
            </a:r>
            <a:r>
              <a:rPr lang="en-US" dirty="0" err="1"/>
              <a:t>veya</a:t>
            </a:r>
            <a:r>
              <a:rPr lang="en-US" dirty="0"/>
              <a:t> </a:t>
            </a:r>
            <a:r>
              <a:rPr lang="en-US" dirty="0" err="1"/>
              <a:t>borçlunun</a:t>
            </a:r>
            <a:r>
              <a:rPr lang="en-US" dirty="0"/>
              <a:t> </a:t>
            </a:r>
            <a:r>
              <a:rPr lang="en-US" dirty="0" err="1"/>
              <a:t>kusuru</a:t>
            </a:r>
            <a:r>
              <a:rPr lang="en-US" dirty="0"/>
              <a:t> </a:t>
            </a:r>
            <a:r>
              <a:rPr lang="en-US" dirty="0" err="1"/>
              <a:t>sonucunda</a:t>
            </a:r>
            <a:r>
              <a:rPr lang="en-US" dirty="0"/>
              <a:t> </a:t>
            </a:r>
            <a:r>
              <a:rPr lang="en-US" dirty="0" err="1"/>
              <a:t>kefil</a:t>
            </a:r>
            <a:r>
              <a:rPr lang="en-US" dirty="0"/>
              <a:t> </a:t>
            </a:r>
            <a:r>
              <a:rPr lang="en-US" dirty="0" err="1"/>
              <a:t>için</a:t>
            </a:r>
            <a:r>
              <a:rPr lang="en-US" dirty="0"/>
              <a:t> </a:t>
            </a:r>
            <a:r>
              <a:rPr lang="en-US" dirty="0" err="1"/>
              <a:t>mevcut</a:t>
            </a:r>
            <a:r>
              <a:rPr lang="en-US" dirty="0"/>
              <a:t> </a:t>
            </a:r>
            <a:r>
              <a:rPr lang="en-US" dirty="0" err="1"/>
              <a:t>tehlike</a:t>
            </a:r>
            <a:r>
              <a:rPr lang="en-US" dirty="0"/>
              <a:t>, </a:t>
            </a:r>
            <a:r>
              <a:rPr lang="en-US" dirty="0" err="1"/>
              <a:t>kefaletin</a:t>
            </a:r>
            <a:r>
              <a:rPr lang="en-US" dirty="0"/>
              <a:t> </a:t>
            </a:r>
            <a:r>
              <a:rPr lang="en-US" dirty="0" err="1"/>
              <a:t>yapıldığı</a:t>
            </a:r>
            <a:r>
              <a:rPr lang="en-US" dirty="0"/>
              <a:t> </a:t>
            </a:r>
            <a:r>
              <a:rPr lang="en-US" dirty="0" err="1"/>
              <a:t>tarihe</a:t>
            </a:r>
            <a:r>
              <a:rPr lang="en-US" dirty="0"/>
              <a:t> </a:t>
            </a:r>
            <a:r>
              <a:rPr lang="en-US" dirty="0" err="1"/>
              <a:t>göre</a:t>
            </a:r>
            <a:r>
              <a:rPr lang="en-US" dirty="0"/>
              <a:t> </a:t>
            </a:r>
            <a:r>
              <a:rPr lang="en-US" dirty="0" err="1"/>
              <a:t>önemli</a:t>
            </a:r>
            <a:r>
              <a:rPr lang="en-US" dirty="0"/>
              <a:t> </a:t>
            </a:r>
            <a:r>
              <a:rPr lang="en-US" dirty="0" err="1"/>
              <a:t>ölçüde</a:t>
            </a:r>
            <a:r>
              <a:rPr lang="en-US" dirty="0"/>
              <a:t> </a:t>
            </a:r>
            <a:r>
              <a:rPr lang="en-US" dirty="0" err="1"/>
              <a:t>artmış</a:t>
            </a:r>
            <a:r>
              <a:rPr lang="en-US" dirty="0"/>
              <a:t> </a:t>
            </a:r>
            <a:r>
              <a:rPr lang="en-US" dirty="0" err="1" smtClean="0"/>
              <a:t>olmalıdır</a:t>
            </a:r>
            <a:r>
              <a:rPr lang="tr-TR" dirty="0"/>
              <a:t>.</a:t>
            </a:r>
            <a:endParaRPr lang="en-US" dirty="0"/>
          </a:p>
        </p:txBody>
      </p:sp>
    </p:spTree>
    <p:extLst>
      <p:ext uri="{BB962C8B-B14F-4D97-AF65-F5344CB8AC3E}">
        <p14:creationId xmlns:p14="http://schemas.microsoft.com/office/powerpoint/2010/main" val="3261312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Kefalet sözleşmesi</a:t>
            </a:r>
            <a:endParaRPr lang="en-US" dirty="0"/>
          </a:p>
        </p:txBody>
      </p:sp>
      <p:sp>
        <p:nvSpPr>
          <p:cNvPr id="3" name="İçerik Yer Tutucusu 2"/>
          <p:cNvSpPr>
            <a:spLocks noGrp="1"/>
          </p:cNvSpPr>
          <p:nvPr>
            <p:ph idx="1"/>
          </p:nvPr>
        </p:nvSpPr>
        <p:spPr/>
        <p:txBody>
          <a:bodyPr/>
          <a:lstStyle/>
          <a:p>
            <a:r>
              <a:rPr lang="en-US" dirty="0" err="1"/>
              <a:t>Kefil</a:t>
            </a:r>
            <a:r>
              <a:rPr lang="en-US" dirty="0"/>
              <a:t> </a:t>
            </a:r>
            <a:r>
              <a:rPr lang="tr-TR" dirty="0"/>
              <a:t>i</a:t>
            </a:r>
            <a:r>
              <a:rPr lang="en-US" dirty="0"/>
              <a:t>le </a:t>
            </a:r>
            <a:r>
              <a:rPr lang="en-US" dirty="0" err="1"/>
              <a:t>Borçlu</a:t>
            </a:r>
            <a:r>
              <a:rPr lang="en-US" dirty="0"/>
              <a:t> Aras</a:t>
            </a:r>
            <a:r>
              <a:rPr lang="tr-TR" dirty="0"/>
              <a:t>ı</a:t>
            </a:r>
            <a:r>
              <a:rPr lang="en-US" dirty="0" err="1"/>
              <a:t>ndaki</a:t>
            </a:r>
            <a:r>
              <a:rPr lang="en-US" dirty="0"/>
              <a:t> </a:t>
            </a:r>
            <a:r>
              <a:rPr lang="en-US" dirty="0" err="1" smtClean="0"/>
              <a:t>İlişki</a:t>
            </a:r>
            <a:r>
              <a:rPr lang="tr-TR" dirty="0"/>
              <a:t> </a:t>
            </a:r>
            <a:r>
              <a:rPr lang="tr-TR" dirty="0" smtClean="0"/>
              <a:t>(devam)</a:t>
            </a:r>
          </a:p>
          <a:p>
            <a:pPr lvl="1"/>
            <a:r>
              <a:rPr lang="tr-TR" dirty="0" smtClean="0"/>
              <a:t>Kefilin, borçluya rücu ve alacaklının haklarına halef olma hakkı</a:t>
            </a:r>
          </a:p>
          <a:p>
            <a:pPr lvl="1"/>
            <a:r>
              <a:rPr lang="en-US" dirty="0" err="1" smtClean="0"/>
              <a:t>Kefilin</a:t>
            </a:r>
            <a:r>
              <a:rPr lang="en-US" dirty="0" smtClean="0"/>
              <a:t> </a:t>
            </a:r>
            <a:r>
              <a:rPr lang="en-US" dirty="0" err="1" smtClean="0"/>
              <a:t>borçluya</a:t>
            </a:r>
            <a:r>
              <a:rPr lang="en-US" dirty="0" smtClean="0"/>
              <a:t> </a:t>
            </a:r>
            <a:r>
              <a:rPr lang="en-US" dirty="0" err="1" smtClean="0"/>
              <a:t>bildirim</a:t>
            </a:r>
            <a:r>
              <a:rPr lang="en-US" dirty="0" smtClean="0"/>
              <a:t> </a:t>
            </a:r>
            <a:r>
              <a:rPr lang="en-US" dirty="0" err="1" smtClean="0"/>
              <a:t>yükü</a:t>
            </a:r>
            <a:endParaRPr lang="tr-TR" dirty="0" smtClean="0"/>
          </a:p>
          <a:p>
            <a:r>
              <a:rPr lang="tr-TR" dirty="0" smtClean="0"/>
              <a:t>Kefalet Sözleşmesinin Sona Ermesi</a:t>
            </a:r>
          </a:p>
          <a:p>
            <a:pPr lvl="1"/>
            <a:r>
              <a:rPr lang="en-US" dirty="0" err="1" smtClean="0"/>
              <a:t>Kanun</a:t>
            </a:r>
            <a:r>
              <a:rPr lang="en-US" dirty="0" smtClean="0"/>
              <a:t> </a:t>
            </a:r>
            <a:r>
              <a:rPr lang="en-US" dirty="0" err="1" smtClean="0"/>
              <a:t>gereğince</a:t>
            </a:r>
            <a:r>
              <a:rPr lang="en-US" dirty="0" smtClean="0"/>
              <a:t> </a:t>
            </a:r>
            <a:r>
              <a:rPr lang="en-US" dirty="0" err="1" smtClean="0"/>
              <a:t>sona</a:t>
            </a:r>
            <a:r>
              <a:rPr lang="en-US" dirty="0" smtClean="0"/>
              <a:t> </a:t>
            </a:r>
            <a:r>
              <a:rPr lang="en-US" dirty="0" err="1" smtClean="0"/>
              <a:t>erme</a:t>
            </a:r>
            <a:endParaRPr lang="tr-TR" dirty="0" smtClean="0"/>
          </a:p>
          <a:p>
            <a:pPr lvl="2"/>
            <a:r>
              <a:rPr lang="en-US" dirty="0" err="1" smtClean="0"/>
              <a:t>Asıl</a:t>
            </a:r>
            <a:r>
              <a:rPr lang="en-US" dirty="0" smtClean="0"/>
              <a:t> </a:t>
            </a:r>
            <a:r>
              <a:rPr lang="en-US" dirty="0" err="1"/>
              <a:t>borcun</a:t>
            </a:r>
            <a:r>
              <a:rPr lang="en-US" dirty="0"/>
              <a:t> </a:t>
            </a:r>
            <a:r>
              <a:rPr lang="en-US" dirty="0" err="1"/>
              <a:t>sona</a:t>
            </a:r>
            <a:r>
              <a:rPr lang="en-US" dirty="0"/>
              <a:t> </a:t>
            </a:r>
            <a:r>
              <a:rPr lang="en-US" dirty="0" err="1"/>
              <a:t>ermesi</a:t>
            </a:r>
            <a:r>
              <a:rPr lang="en-US" dirty="0"/>
              <a:t> </a:t>
            </a:r>
            <a:r>
              <a:rPr lang="en-US" dirty="0" err="1"/>
              <a:t>nedeniyle</a:t>
            </a:r>
            <a:r>
              <a:rPr lang="en-US" dirty="0"/>
              <a:t> </a:t>
            </a:r>
            <a:r>
              <a:rPr lang="en-US" dirty="0" err="1"/>
              <a:t>kefaletin</a:t>
            </a:r>
            <a:r>
              <a:rPr lang="en-US" dirty="0"/>
              <a:t> </a:t>
            </a:r>
            <a:r>
              <a:rPr lang="en-US" dirty="0" err="1"/>
              <a:t>sona</a:t>
            </a:r>
            <a:r>
              <a:rPr lang="en-US" dirty="0"/>
              <a:t> </a:t>
            </a:r>
            <a:r>
              <a:rPr lang="en-US" dirty="0" err="1" smtClean="0"/>
              <a:t>ermesi</a:t>
            </a:r>
            <a:endParaRPr lang="tr-TR" dirty="0"/>
          </a:p>
          <a:p>
            <a:pPr lvl="2"/>
            <a:r>
              <a:rPr lang="en-US" dirty="0"/>
              <a:t>On </a:t>
            </a:r>
            <a:r>
              <a:rPr lang="en-US" dirty="0" err="1"/>
              <a:t>yılın</a:t>
            </a:r>
            <a:r>
              <a:rPr lang="en-US" dirty="0"/>
              <a:t> </a:t>
            </a:r>
            <a:r>
              <a:rPr lang="en-US" dirty="0" err="1"/>
              <a:t>geçmesiyle</a:t>
            </a:r>
            <a:r>
              <a:rPr lang="en-US" dirty="0"/>
              <a:t> </a:t>
            </a:r>
            <a:r>
              <a:rPr lang="en-US" dirty="0" err="1"/>
              <a:t>kefaletin</a:t>
            </a:r>
            <a:r>
              <a:rPr lang="en-US" dirty="0"/>
              <a:t> </a:t>
            </a:r>
            <a:r>
              <a:rPr lang="en-US" dirty="0" err="1"/>
              <a:t>sona</a:t>
            </a:r>
            <a:r>
              <a:rPr lang="en-US" dirty="0"/>
              <a:t> </a:t>
            </a:r>
            <a:r>
              <a:rPr lang="en-US" dirty="0" err="1" smtClean="0"/>
              <a:t>ermesi</a:t>
            </a:r>
            <a:endParaRPr lang="tr-TR" dirty="0"/>
          </a:p>
        </p:txBody>
      </p:sp>
    </p:spTree>
    <p:extLst>
      <p:ext uri="{BB962C8B-B14F-4D97-AF65-F5344CB8AC3E}">
        <p14:creationId xmlns:p14="http://schemas.microsoft.com/office/powerpoint/2010/main" val="2855153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Kefalet sözleşmesi</a:t>
            </a:r>
            <a:endParaRPr lang="en-US" dirty="0"/>
          </a:p>
        </p:txBody>
      </p:sp>
      <p:sp>
        <p:nvSpPr>
          <p:cNvPr id="3" name="İçerik Yer Tutucusu 2"/>
          <p:cNvSpPr>
            <a:spLocks noGrp="1"/>
          </p:cNvSpPr>
          <p:nvPr>
            <p:ph idx="1"/>
          </p:nvPr>
        </p:nvSpPr>
        <p:spPr/>
        <p:txBody>
          <a:bodyPr/>
          <a:lstStyle/>
          <a:p>
            <a:r>
              <a:rPr lang="tr-TR" dirty="0"/>
              <a:t>Kefalet Sözleşmesinin Sona </a:t>
            </a:r>
            <a:r>
              <a:rPr lang="tr-TR" dirty="0" smtClean="0"/>
              <a:t>Ermesi</a:t>
            </a:r>
            <a:r>
              <a:rPr lang="tr-TR" dirty="0"/>
              <a:t> </a:t>
            </a:r>
            <a:r>
              <a:rPr lang="tr-TR" dirty="0" smtClean="0"/>
              <a:t>(devam)</a:t>
            </a:r>
          </a:p>
          <a:p>
            <a:pPr lvl="1"/>
            <a:r>
              <a:rPr lang="tr-TR" dirty="0" smtClean="0"/>
              <a:t>Kefalete özgü sebeplerle sona erme</a:t>
            </a:r>
          </a:p>
          <a:p>
            <a:pPr lvl="2"/>
            <a:r>
              <a:rPr lang="en-US" dirty="0" err="1" smtClean="0"/>
              <a:t>Kefaletten</a:t>
            </a:r>
            <a:r>
              <a:rPr lang="en-US" dirty="0" smtClean="0"/>
              <a:t> </a:t>
            </a:r>
            <a:r>
              <a:rPr lang="en-US" dirty="0" err="1" smtClean="0"/>
              <a:t>dönme</a:t>
            </a:r>
            <a:endParaRPr lang="tr-TR" dirty="0"/>
          </a:p>
          <a:p>
            <a:pPr lvl="3"/>
            <a:r>
              <a:rPr lang="tr-TR" dirty="0" smtClean="0"/>
              <a:t>Şartları</a:t>
            </a:r>
          </a:p>
          <a:p>
            <a:pPr lvl="4"/>
            <a:r>
              <a:rPr lang="en-US" dirty="0" err="1"/>
              <a:t>Kefilin</a:t>
            </a:r>
            <a:r>
              <a:rPr lang="en-US" dirty="0"/>
              <a:t> </a:t>
            </a:r>
            <a:r>
              <a:rPr lang="en-US" dirty="0" err="1"/>
              <a:t>güvence</a:t>
            </a:r>
            <a:r>
              <a:rPr lang="en-US" dirty="0"/>
              <a:t> </a:t>
            </a:r>
            <a:r>
              <a:rPr lang="en-US" dirty="0" err="1"/>
              <a:t>verdiği</a:t>
            </a:r>
            <a:r>
              <a:rPr lang="en-US" dirty="0"/>
              <a:t> </a:t>
            </a:r>
            <a:r>
              <a:rPr lang="en-US" dirty="0" err="1"/>
              <a:t>borç</a:t>
            </a:r>
            <a:r>
              <a:rPr lang="en-US" dirty="0"/>
              <a:t> </a:t>
            </a:r>
            <a:r>
              <a:rPr lang="en-US" dirty="0" err="1"/>
              <a:t>gelecekte</a:t>
            </a:r>
            <a:r>
              <a:rPr lang="en-US" dirty="0"/>
              <a:t> </a:t>
            </a:r>
            <a:r>
              <a:rPr lang="en-US" dirty="0" err="1"/>
              <a:t>doğacak</a:t>
            </a:r>
            <a:r>
              <a:rPr lang="en-US" dirty="0"/>
              <a:t> </a:t>
            </a:r>
            <a:r>
              <a:rPr lang="en-US" dirty="0" err="1"/>
              <a:t>bir</a:t>
            </a:r>
            <a:r>
              <a:rPr lang="en-US" dirty="0"/>
              <a:t> </a:t>
            </a:r>
            <a:r>
              <a:rPr lang="en-US" dirty="0" err="1"/>
              <a:t>borç</a:t>
            </a:r>
            <a:r>
              <a:rPr lang="en-US" dirty="0"/>
              <a:t> </a:t>
            </a:r>
            <a:r>
              <a:rPr lang="en-US" dirty="0" err="1" smtClean="0"/>
              <a:t>olmalıdır</a:t>
            </a:r>
            <a:r>
              <a:rPr lang="tr-TR" dirty="0" smtClean="0"/>
              <a:t>.</a:t>
            </a:r>
          </a:p>
          <a:p>
            <a:pPr lvl="4"/>
            <a:r>
              <a:rPr lang="en-US" dirty="0" err="1"/>
              <a:t>Borçlunun</a:t>
            </a:r>
            <a:r>
              <a:rPr lang="en-US" dirty="0"/>
              <a:t> </a:t>
            </a:r>
            <a:r>
              <a:rPr lang="en-US" dirty="0" err="1"/>
              <a:t>borcun</a:t>
            </a:r>
            <a:r>
              <a:rPr lang="en-US" dirty="0"/>
              <a:t> </a:t>
            </a:r>
            <a:r>
              <a:rPr lang="en-US" dirty="0" err="1"/>
              <a:t>doğumundan</a:t>
            </a:r>
            <a:r>
              <a:rPr lang="en-US" dirty="0"/>
              <a:t> </a:t>
            </a:r>
            <a:r>
              <a:rPr lang="en-US" dirty="0" err="1"/>
              <a:t>önceki</a:t>
            </a:r>
            <a:r>
              <a:rPr lang="en-US" dirty="0"/>
              <a:t> </a:t>
            </a:r>
            <a:r>
              <a:rPr lang="en-US" dirty="0" err="1"/>
              <a:t>malî</a:t>
            </a:r>
            <a:r>
              <a:rPr lang="en-US" dirty="0"/>
              <a:t> </a:t>
            </a:r>
            <a:r>
              <a:rPr lang="en-US" dirty="0" err="1"/>
              <a:t>durumu</a:t>
            </a:r>
            <a:r>
              <a:rPr lang="en-US" dirty="0"/>
              <a:t> </a:t>
            </a:r>
            <a:r>
              <a:rPr lang="en-US" dirty="0" err="1"/>
              <a:t>sözleşmenin</a:t>
            </a:r>
            <a:r>
              <a:rPr lang="en-US" dirty="0"/>
              <a:t> </a:t>
            </a:r>
            <a:r>
              <a:rPr lang="en-US" dirty="0" err="1"/>
              <a:t>yapılmasından</a:t>
            </a:r>
            <a:r>
              <a:rPr lang="en-US" dirty="0"/>
              <a:t> </a:t>
            </a:r>
            <a:r>
              <a:rPr lang="en-US" dirty="0" err="1"/>
              <a:t>sonra</a:t>
            </a:r>
            <a:r>
              <a:rPr lang="en-US" dirty="0"/>
              <a:t> </a:t>
            </a:r>
            <a:r>
              <a:rPr lang="en-US" dirty="0" err="1"/>
              <a:t>önemli</a:t>
            </a:r>
            <a:r>
              <a:rPr lang="en-US" dirty="0"/>
              <a:t> </a:t>
            </a:r>
            <a:r>
              <a:rPr lang="en-US" dirty="0" err="1"/>
              <a:t>ölçüde</a:t>
            </a:r>
            <a:r>
              <a:rPr lang="en-US" dirty="0"/>
              <a:t> </a:t>
            </a:r>
            <a:r>
              <a:rPr lang="en-US" dirty="0" err="1"/>
              <a:t>bozulmuş</a:t>
            </a:r>
            <a:r>
              <a:rPr lang="en-US" dirty="0"/>
              <a:t> </a:t>
            </a:r>
            <a:r>
              <a:rPr lang="en-US" dirty="0" err="1" smtClean="0"/>
              <a:t>olmalıdır</a:t>
            </a:r>
            <a:r>
              <a:rPr lang="tr-TR" dirty="0" smtClean="0"/>
              <a:t>.</a:t>
            </a:r>
          </a:p>
          <a:p>
            <a:pPr lvl="4"/>
            <a:r>
              <a:rPr lang="en-US" dirty="0" err="1"/>
              <a:t>Borç</a:t>
            </a:r>
            <a:r>
              <a:rPr lang="en-US" dirty="0"/>
              <a:t> </a:t>
            </a:r>
            <a:r>
              <a:rPr lang="en-US" dirty="0" err="1"/>
              <a:t>henüz</a:t>
            </a:r>
            <a:r>
              <a:rPr lang="en-US" dirty="0"/>
              <a:t> </a:t>
            </a:r>
            <a:r>
              <a:rPr lang="en-US" dirty="0" err="1"/>
              <a:t>doğmamış</a:t>
            </a:r>
            <a:r>
              <a:rPr lang="en-US" dirty="0"/>
              <a:t> </a:t>
            </a:r>
            <a:r>
              <a:rPr lang="en-US" dirty="0" err="1" smtClean="0"/>
              <a:t>olmalıdır</a:t>
            </a:r>
            <a:r>
              <a:rPr lang="tr-TR" dirty="0" smtClean="0"/>
              <a:t>.</a:t>
            </a:r>
          </a:p>
          <a:p>
            <a:pPr lvl="4"/>
            <a:r>
              <a:rPr lang="en-US" dirty="0" err="1"/>
              <a:t>Kefil</a:t>
            </a:r>
            <a:r>
              <a:rPr lang="en-US" dirty="0"/>
              <a:t> </a:t>
            </a:r>
            <a:r>
              <a:rPr lang="en-US" dirty="0" err="1"/>
              <a:t>bu</a:t>
            </a:r>
            <a:r>
              <a:rPr lang="en-US" dirty="0"/>
              <a:t> </a:t>
            </a:r>
            <a:r>
              <a:rPr lang="en-US" dirty="0" err="1"/>
              <a:t>durumu</a:t>
            </a:r>
            <a:r>
              <a:rPr lang="en-US" dirty="0"/>
              <a:t> </a:t>
            </a:r>
            <a:r>
              <a:rPr lang="en-US" dirty="0" err="1"/>
              <a:t>alacaklıya</a:t>
            </a:r>
            <a:r>
              <a:rPr lang="en-US" dirty="0"/>
              <a:t> </a:t>
            </a:r>
            <a:r>
              <a:rPr lang="en-US" dirty="0" err="1"/>
              <a:t>yazılı</a:t>
            </a:r>
            <a:r>
              <a:rPr lang="en-US" dirty="0"/>
              <a:t> </a:t>
            </a:r>
            <a:r>
              <a:rPr lang="en-US" dirty="0" err="1"/>
              <a:t>olarak</a:t>
            </a:r>
            <a:r>
              <a:rPr lang="en-US" dirty="0"/>
              <a:t> </a:t>
            </a:r>
            <a:r>
              <a:rPr lang="en-US" dirty="0" err="1" smtClean="0"/>
              <a:t>bildirmelidir</a:t>
            </a:r>
            <a:r>
              <a:rPr lang="tr-TR" dirty="0" smtClean="0"/>
              <a:t>.</a:t>
            </a:r>
          </a:p>
          <a:p>
            <a:pPr lvl="3"/>
            <a:r>
              <a:rPr lang="tr-TR" dirty="0" smtClean="0"/>
              <a:t>Sonuçları</a:t>
            </a:r>
          </a:p>
        </p:txBody>
      </p:sp>
    </p:spTree>
    <p:extLst>
      <p:ext uri="{BB962C8B-B14F-4D97-AF65-F5344CB8AC3E}">
        <p14:creationId xmlns:p14="http://schemas.microsoft.com/office/powerpoint/2010/main" val="1668140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Kefalet sözleşmesi</a:t>
            </a:r>
            <a:endParaRPr lang="en-US" dirty="0"/>
          </a:p>
        </p:txBody>
      </p:sp>
      <p:sp>
        <p:nvSpPr>
          <p:cNvPr id="3" name="İçerik Yer Tutucusu 2"/>
          <p:cNvSpPr>
            <a:spLocks noGrp="1"/>
          </p:cNvSpPr>
          <p:nvPr>
            <p:ph idx="1"/>
          </p:nvPr>
        </p:nvSpPr>
        <p:spPr/>
        <p:txBody>
          <a:bodyPr/>
          <a:lstStyle/>
          <a:p>
            <a:r>
              <a:rPr lang="tr-TR" dirty="0"/>
              <a:t>Kefalet Sözleşmesinin Sona Ermesi (devam)</a:t>
            </a:r>
          </a:p>
          <a:p>
            <a:pPr lvl="1"/>
            <a:r>
              <a:rPr lang="tr-TR" dirty="0"/>
              <a:t>Kefalete özgü sebeplerle sona </a:t>
            </a:r>
            <a:r>
              <a:rPr lang="tr-TR" dirty="0" smtClean="0"/>
              <a:t>erme (devam)</a:t>
            </a:r>
          </a:p>
          <a:p>
            <a:pPr lvl="2"/>
            <a:r>
              <a:rPr lang="it-IT" dirty="0"/>
              <a:t>Sürenin sona ermesi veya </a:t>
            </a:r>
            <a:r>
              <a:rPr lang="it-IT" dirty="0" smtClean="0"/>
              <a:t>ihbar</a:t>
            </a:r>
            <a:endParaRPr lang="tr-TR" dirty="0" smtClean="0"/>
          </a:p>
          <a:p>
            <a:pPr lvl="3"/>
            <a:r>
              <a:rPr lang="en-US" dirty="0" err="1"/>
              <a:t>Belirli</a:t>
            </a:r>
            <a:r>
              <a:rPr lang="en-US" dirty="0"/>
              <a:t> </a:t>
            </a:r>
            <a:r>
              <a:rPr lang="en-US" dirty="0" err="1"/>
              <a:t>süreli</a:t>
            </a:r>
            <a:r>
              <a:rPr lang="en-US" dirty="0"/>
              <a:t> </a:t>
            </a:r>
            <a:r>
              <a:rPr lang="en-US" dirty="0" err="1"/>
              <a:t>kefalet</a:t>
            </a:r>
            <a:r>
              <a:rPr lang="en-US" dirty="0"/>
              <a:t> </a:t>
            </a:r>
            <a:r>
              <a:rPr lang="en-US" dirty="0" err="1"/>
              <a:t>sözleşmesinin</a:t>
            </a:r>
            <a:r>
              <a:rPr lang="en-US" dirty="0"/>
              <a:t> </a:t>
            </a:r>
            <a:r>
              <a:rPr lang="en-US" dirty="0" err="1"/>
              <a:t>sona</a:t>
            </a:r>
            <a:r>
              <a:rPr lang="en-US" dirty="0"/>
              <a:t> </a:t>
            </a:r>
            <a:r>
              <a:rPr lang="en-US" dirty="0" err="1" smtClean="0"/>
              <a:t>ermesi</a:t>
            </a:r>
            <a:endParaRPr lang="tr-TR" dirty="0"/>
          </a:p>
          <a:p>
            <a:pPr lvl="3"/>
            <a:r>
              <a:rPr lang="en-US" dirty="0" err="1"/>
              <a:t>Belirli</a:t>
            </a:r>
            <a:r>
              <a:rPr lang="en-US" dirty="0"/>
              <a:t> </a:t>
            </a:r>
            <a:r>
              <a:rPr lang="en-US" dirty="0" err="1"/>
              <a:t>süreli</a:t>
            </a:r>
            <a:r>
              <a:rPr lang="en-US" dirty="0"/>
              <a:t> </a:t>
            </a:r>
            <a:r>
              <a:rPr lang="en-US" dirty="0" err="1"/>
              <a:t>olmayan</a:t>
            </a:r>
            <a:r>
              <a:rPr lang="en-US" dirty="0"/>
              <a:t> </a:t>
            </a:r>
            <a:r>
              <a:rPr lang="en-US" dirty="0" err="1"/>
              <a:t>kefalet</a:t>
            </a:r>
            <a:r>
              <a:rPr lang="en-US" dirty="0"/>
              <a:t> </a:t>
            </a:r>
            <a:r>
              <a:rPr lang="en-US" dirty="0" err="1"/>
              <a:t>sözleşmesinin</a:t>
            </a:r>
            <a:r>
              <a:rPr lang="en-US" dirty="0"/>
              <a:t> </a:t>
            </a:r>
            <a:r>
              <a:rPr lang="en-US" dirty="0" err="1"/>
              <a:t>sona</a:t>
            </a:r>
            <a:r>
              <a:rPr lang="en-US" dirty="0"/>
              <a:t> </a:t>
            </a:r>
            <a:r>
              <a:rPr lang="en-US" dirty="0" err="1" smtClean="0"/>
              <a:t>ermesi</a:t>
            </a:r>
            <a:endParaRPr lang="tr-TR" dirty="0"/>
          </a:p>
          <a:p>
            <a:pPr lvl="2"/>
            <a:r>
              <a:rPr lang="en-US" dirty="0" err="1"/>
              <a:t>Çalışanlara</a:t>
            </a:r>
            <a:r>
              <a:rPr lang="en-US" dirty="0"/>
              <a:t> </a:t>
            </a:r>
            <a:r>
              <a:rPr lang="en-US" dirty="0" err="1" smtClean="0"/>
              <a:t>kefalette</a:t>
            </a:r>
            <a:endParaRPr lang="tr-TR" dirty="0"/>
          </a:p>
          <a:p>
            <a:endParaRPr lang="en-US" dirty="0"/>
          </a:p>
        </p:txBody>
      </p:sp>
    </p:spTree>
    <p:extLst>
      <p:ext uri="{BB962C8B-B14F-4D97-AF65-F5344CB8AC3E}">
        <p14:creationId xmlns:p14="http://schemas.microsoft.com/office/powerpoint/2010/main" val="3658780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Kumar ve bahis</a:t>
            </a:r>
            <a:endParaRPr lang="en-US" dirty="0"/>
          </a:p>
        </p:txBody>
      </p:sp>
      <p:sp>
        <p:nvSpPr>
          <p:cNvPr id="3" name="İçerik Yer Tutucusu 2"/>
          <p:cNvSpPr>
            <a:spLocks noGrp="1"/>
          </p:cNvSpPr>
          <p:nvPr>
            <p:ph idx="1"/>
          </p:nvPr>
        </p:nvSpPr>
        <p:spPr/>
        <p:txBody>
          <a:bodyPr/>
          <a:lstStyle/>
          <a:p>
            <a:r>
              <a:rPr lang="tr-TR" dirty="0" smtClean="0"/>
              <a:t>Tanımı</a:t>
            </a:r>
          </a:p>
          <a:p>
            <a:pPr lvl="1"/>
            <a:r>
              <a:rPr lang="tr-TR" dirty="0"/>
              <a:t>Kumar sözleşmesi, </a:t>
            </a:r>
            <a:r>
              <a:rPr lang="tr-TR" dirty="0" smtClean="0"/>
              <a:t>«Birden </a:t>
            </a:r>
            <a:r>
              <a:rPr lang="tr-TR" dirty="0"/>
              <a:t>fazla kişinin eğlenmek, kazanç sağlamak yahut fikri veya bedeni ustalıklarını geliştirmek amacıyla, az veya çok ustalığa ya da talihe bağlı birbirine zıt şartlar altında karşılıklı olarak aralarında kazanacak olana bir edim taahhüt ettikleri bir </a:t>
            </a:r>
            <a:r>
              <a:rPr lang="tr-TR" dirty="0" smtClean="0"/>
              <a:t>sözleşmedir.»</a:t>
            </a:r>
          </a:p>
          <a:p>
            <a:pPr lvl="1"/>
            <a:r>
              <a:rPr lang="tr-TR" dirty="0"/>
              <a:t>Bahis sözleşmesinde ise, “... tarafların karşılıklı ve birbirine zıt iddialarını pekiştirmek (takviye etmek) için yaptıkları öyle bir </a:t>
            </a:r>
            <a:r>
              <a:rPr lang="tr-TR" dirty="0" smtClean="0"/>
              <a:t>sözleşme </a:t>
            </a:r>
            <a:r>
              <a:rPr lang="tr-TR" dirty="0"/>
              <a:t>anlaşılır ki, bununla taraflardan her biri, kendi iddiasının yanlış çıkması hali için diğerine bir edim </a:t>
            </a:r>
            <a:r>
              <a:rPr lang="tr-TR" dirty="0" err="1"/>
              <a:t>vaad</a:t>
            </a:r>
            <a:r>
              <a:rPr lang="tr-TR" dirty="0"/>
              <a:t> </a:t>
            </a:r>
            <a:r>
              <a:rPr lang="tr-TR" dirty="0" smtClean="0"/>
              <a:t>eder.</a:t>
            </a:r>
            <a:endParaRPr lang="tr-TR" dirty="0"/>
          </a:p>
        </p:txBody>
      </p:sp>
    </p:spTree>
    <p:extLst>
      <p:ext uri="{BB962C8B-B14F-4D97-AF65-F5344CB8AC3E}">
        <p14:creationId xmlns:p14="http://schemas.microsoft.com/office/powerpoint/2010/main" val="3537755223"/>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1384</TotalTime>
  <Words>513</Words>
  <Application>Microsoft Office PowerPoint</Application>
  <PresentationFormat>Geniş ekran</PresentationFormat>
  <Paragraphs>74</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Gill Sans MT</vt:lpstr>
      <vt:lpstr>Galeri</vt:lpstr>
      <vt:lpstr>BORÇLAR HUKUKU ÖZEL HÜKÜMLER</vt:lpstr>
      <vt:lpstr>Kefalet sözleşmesi</vt:lpstr>
      <vt:lpstr>Kefalet sözleşmesi</vt:lpstr>
      <vt:lpstr>Kefalet sözleşmesi</vt:lpstr>
      <vt:lpstr>Kefalet sözleşmesi</vt:lpstr>
      <vt:lpstr>Kefalet sözleşmesi</vt:lpstr>
      <vt:lpstr>Kefalet sözleşmesi</vt:lpstr>
      <vt:lpstr>Kefalet sözleşmesi</vt:lpstr>
      <vt:lpstr>Kumar ve bahis</vt:lpstr>
      <vt:lpstr>Kumar ve bahis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29</cp:revision>
  <dcterms:created xsi:type="dcterms:W3CDTF">2020-07-01T13:53:34Z</dcterms:created>
  <dcterms:modified xsi:type="dcterms:W3CDTF">2021-03-20T05:27:11Z</dcterms:modified>
</cp:coreProperties>
</file>