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99B3E-F037-45DA-83AB-9D67D9971C08}" type="datetimeFigureOut">
              <a:rPr lang="tr-TR" smtClean="0"/>
              <a:t>23.10.2019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A920-B90F-46AC-B228-021EB428948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8229600" cy="776288"/>
          </a:xfrm>
        </p:spPr>
        <p:txBody>
          <a:bodyPr/>
          <a:lstStyle/>
          <a:p>
            <a:pPr eaLnBrk="1" hangingPunct="1">
              <a:defRPr/>
            </a:pPr>
            <a:r>
              <a:rPr lang="tr-TR" sz="2400" cap="none" dirty="0" smtClean="0">
                <a:solidFill>
                  <a:schemeClr val="accent1">
                    <a:lumMod val="75000"/>
                  </a:schemeClr>
                </a:solidFill>
              </a:rPr>
              <a:t>Rezidüel tümör (Glioblastoma multiformeTl-201)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12875"/>
            <a:ext cx="8426450" cy="5030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632700" cy="936625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cap="none" dirty="0" smtClean="0">
                <a:solidFill>
                  <a:schemeClr val="accent1">
                    <a:lumMod val="75000"/>
                  </a:schemeClr>
                </a:solidFill>
              </a:rPr>
              <a:t>Osteosarkom:</a:t>
            </a:r>
            <a:r>
              <a:rPr lang="tr-TR" sz="4000" cap="non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1800" cap="none" dirty="0" smtClean="0">
                <a:solidFill>
                  <a:schemeClr val="accent1">
                    <a:lumMod val="75000"/>
                  </a:schemeClr>
                </a:solidFill>
              </a:rPr>
              <a:t>Tedavi takibi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96975"/>
            <a:ext cx="8064500" cy="566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tr-TR" b="1" smtClean="0"/>
              <a:t>Reseptör sintigrafileri:</a:t>
            </a:r>
          </a:p>
          <a:p>
            <a:r>
              <a:rPr lang="tr-TR" smtClean="0"/>
              <a:t>In-111 octreotid sintigrafisi </a:t>
            </a:r>
          </a:p>
          <a:p>
            <a:endParaRPr lang="tr-TR" smtClean="0"/>
          </a:p>
          <a:p>
            <a:endParaRPr lang="tr-TR" smtClean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cap="none" dirty="0" smtClean="0">
                <a:solidFill>
                  <a:schemeClr val="accent1">
                    <a:lumMod val="75000"/>
                  </a:schemeClr>
                </a:solidFill>
              </a:rPr>
              <a:t>Onkolojik  Nükleer Tıp Uygulamaları</a:t>
            </a:r>
            <a:endParaRPr lang="tr-TR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81300"/>
            <a:ext cx="2952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565400"/>
            <a:ext cx="1981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221163"/>
            <a:ext cx="36004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tr-TR" smtClean="0"/>
              <a:t>Lenfosintigrafi – sentinel lenf nodu tayini</a:t>
            </a:r>
          </a:p>
          <a:p>
            <a:endParaRPr lang="tr-TR" smtClean="0"/>
          </a:p>
          <a:p>
            <a:endParaRPr lang="tr-TR" smtClean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cap="none" dirty="0" smtClean="0">
                <a:solidFill>
                  <a:schemeClr val="accent1">
                    <a:lumMod val="75000"/>
                  </a:schemeClr>
                </a:solidFill>
              </a:rPr>
              <a:t>Onkolojik  Nükleer Tıp Uygulamaları</a:t>
            </a:r>
            <a:endParaRPr lang="tr-TR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636838"/>
            <a:ext cx="39719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tr-TR" smtClean="0"/>
              <a:t>PET görüntüleme (</a:t>
            </a:r>
            <a:r>
              <a:rPr lang="tr-TR" baseline="30000" smtClean="0"/>
              <a:t>18</a:t>
            </a:r>
            <a:r>
              <a:rPr lang="tr-TR" smtClean="0"/>
              <a:t>F-FDG)</a:t>
            </a:r>
          </a:p>
          <a:p>
            <a:pPr lvl="1"/>
            <a:r>
              <a:rPr lang="tr-TR" smtClean="0"/>
              <a:t>Tanı, tedavi yanıtı, yeniden evreleme, </a:t>
            </a:r>
          </a:p>
          <a:p>
            <a:pPr lvl="1"/>
            <a:r>
              <a:rPr lang="tr-TR" smtClean="0"/>
              <a:t>Primer tümör odağının saptanması</a:t>
            </a:r>
          </a:p>
          <a:p>
            <a:r>
              <a:rPr lang="tr-TR" smtClean="0"/>
              <a:t>Akciğer, meme, kolorektal, baş-boyun, özefagus kanserleri, lenfoma, melanoma ...</a:t>
            </a:r>
          </a:p>
          <a:p>
            <a:endParaRPr lang="tr-TR" smtClean="0"/>
          </a:p>
          <a:p>
            <a:pPr lvl="1">
              <a:buFont typeface="Wingdings 2" pitchFamily="18" charset="2"/>
              <a:buNone/>
            </a:pPr>
            <a:endParaRPr lang="tr-TR" smtClean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cap="none" dirty="0" smtClean="0">
                <a:solidFill>
                  <a:schemeClr val="accent1">
                    <a:lumMod val="75000"/>
                  </a:schemeClr>
                </a:solidFill>
              </a:rPr>
              <a:t>Onkolojik  Nükleer Tıp Uygulamaları</a:t>
            </a:r>
            <a:endParaRPr lang="tr-TR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789363"/>
            <a:ext cx="14382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716338"/>
            <a:ext cx="35274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Başlık"/>
          <p:cNvSpPr>
            <a:spLocks noGrp="1"/>
          </p:cNvSpPr>
          <p:nvPr>
            <p:ph type="title"/>
          </p:nvPr>
        </p:nvSpPr>
        <p:spPr bwMode="auto">
          <a:xfrm>
            <a:off x="3132138" y="4221163"/>
            <a:ext cx="3529012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tr-TR" sz="3200" cap="none" smtClean="0">
                <a:solidFill>
                  <a:srgbClr val="E75C01"/>
                </a:solidFill>
                <a:latin typeface="Verdana" pitchFamily="34" charset="0"/>
              </a:rPr>
              <a:t>Teşekkürler...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8F2AED-033A-4299-B04D-CF2B0291E115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69</Words>
  <Application>Microsoft Office PowerPoint</Application>
  <PresentationFormat>Ekran Gösterisi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Ofis Teması</vt:lpstr>
      <vt:lpstr>Rezidüel tümör (Glioblastoma multiformeTl-201)</vt:lpstr>
      <vt:lpstr>Osteosarkom: Tedavi takibi</vt:lpstr>
      <vt:lpstr>Onkolojik  Nükleer Tıp Uygulamaları</vt:lpstr>
      <vt:lpstr>Onkolojik  Nükleer Tıp Uygulamaları</vt:lpstr>
      <vt:lpstr>Onkolojik  Nükleer Tıp Uygulamaları</vt:lpstr>
      <vt:lpstr>Teşekkürler...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Klinik Nükleer Tıp Uygulamaları Tanı</dc:title>
  <dc:creator>user</dc:creator>
  <cp:lastModifiedBy>user</cp:lastModifiedBy>
  <cp:revision>12</cp:revision>
  <dcterms:created xsi:type="dcterms:W3CDTF">2019-10-23T08:08:06Z</dcterms:created>
  <dcterms:modified xsi:type="dcterms:W3CDTF">2019-10-23T08:20:19Z</dcterms:modified>
</cp:coreProperties>
</file>