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ISP 22</a:t>
            </a:r>
            <a:r>
              <a:rPr lang="pt-PT" b="1" dirty="0" smtClean="0"/>
              <a:t>2</a:t>
            </a:r>
            <a:r>
              <a:rPr lang="tr-TR" b="1" dirty="0" smtClean="0"/>
              <a:t> </a:t>
            </a:r>
            <a:r>
              <a:rPr lang="pt-PT" b="1" dirty="0" smtClean="0"/>
              <a:t>TEMEL </a:t>
            </a:r>
            <a:r>
              <a:rPr lang="tr-TR" b="1" dirty="0" smtClean="0"/>
              <a:t>DÜZEY PORTEKIZCE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>ISP 222 Português Nível Básico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1363" y="4988460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DO ALUNO</a:t>
            </a:r>
            <a:r>
              <a:rPr lang="pt-PT" sz="2200" dirty="0"/>
              <a:t>; </a:t>
            </a:r>
            <a:r>
              <a:rPr lang="tr-TR" sz="2200" dirty="0"/>
              <a:t> 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2,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  <a:endParaRPr lang="pt-PT" b="1" dirty="0" smtClean="0"/>
          </a:p>
          <a:p>
            <a:pPr marL="0" indent="0">
              <a:buNone/>
            </a:pPr>
            <a:r>
              <a:rPr lang="pt-PT" b="1" dirty="0" smtClean="0"/>
              <a:t>	Unidade 7</a:t>
            </a:r>
            <a:endParaRPr lang="pt-PT" b="1" dirty="0"/>
          </a:p>
          <a:p>
            <a:pPr lvl="0"/>
            <a:r>
              <a:rPr lang="pt-PT" b="1" dirty="0"/>
              <a:t>'Sigam as Instruções'; </a:t>
            </a:r>
            <a:endParaRPr lang="pt-PT" b="1" dirty="0" smtClean="0"/>
          </a:p>
          <a:p>
            <a:pPr marL="0" lvl="0" indent="0">
              <a:buNone/>
            </a:pPr>
            <a:r>
              <a:rPr lang="pt-PT" b="1" dirty="0" smtClean="0"/>
              <a:t>Conteúdos</a:t>
            </a:r>
            <a:r>
              <a:rPr lang="pt-PT" b="1" dirty="0"/>
              <a:t>: </a:t>
            </a:r>
            <a:endParaRPr lang="en-GB" dirty="0"/>
          </a:p>
          <a:p>
            <a:pPr lvl="0"/>
            <a:r>
              <a:rPr lang="pt-PT" b="1" dirty="0"/>
              <a:t>Aconselhar, Indicar direcções; </a:t>
            </a:r>
            <a:endParaRPr lang="en-GB" dirty="0"/>
          </a:p>
          <a:p>
            <a:pPr lvl="0"/>
            <a:r>
              <a:rPr lang="pt-PT" b="1" dirty="0"/>
              <a:t>Reconhecer instruções; 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17687"/>
            <a:ext cx="4756842" cy="1192071"/>
          </a:xfrm>
        </p:spPr>
        <p:txBody>
          <a:bodyPr>
            <a:normAutofit fontScale="90000"/>
          </a:bodyPr>
          <a:lstStyle/>
          <a:p>
            <a:pPr lvl="0"/>
            <a:r>
              <a:rPr lang="pt-PT" b="1" dirty="0"/>
              <a:t>'Sigam as Instruções</a:t>
            </a:r>
            <a:r>
              <a:rPr lang="pt-PT" b="1" dirty="0" smtClean="0"/>
              <a:t>' 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842" y="0"/>
            <a:ext cx="6705600" cy="6814977"/>
          </a:xfrm>
        </p:spPr>
      </p:pic>
    </p:spTree>
    <p:extLst>
      <p:ext uri="{BB962C8B-B14F-4D97-AF65-F5344CB8AC3E}">
        <p14:creationId xmlns:p14="http://schemas.microsoft.com/office/powerpoint/2010/main" val="330669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0606" y="289711"/>
            <a:ext cx="4756842" cy="1192071"/>
          </a:xfrm>
        </p:spPr>
        <p:txBody>
          <a:bodyPr>
            <a:normAutofit fontScale="90000"/>
          </a:bodyPr>
          <a:lstStyle/>
          <a:p>
            <a:pPr lvl="0"/>
            <a:r>
              <a:rPr lang="pt-PT" b="1" dirty="0"/>
              <a:t>'Sigam as Instruções</a:t>
            </a:r>
            <a:r>
              <a:rPr lang="pt-PT" b="1" dirty="0" smtClean="0"/>
              <a:t>' 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8" y="1264499"/>
            <a:ext cx="10735446" cy="5127248"/>
          </a:xfrm>
        </p:spPr>
      </p:pic>
    </p:spTree>
    <p:extLst>
      <p:ext uri="{BB962C8B-B14F-4D97-AF65-F5344CB8AC3E}">
        <p14:creationId xmlns:p14="http://schemas.microsoft.com/office/powerpoint/2010/main" val="193794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576" y="289711"/>
            <a:ext cx="8745648" cy="1192071"/>
          </a:xfrm>
        </p:spPr>
        <p:txBody>
          <a:bodyPr>
            <a:normAutofit fontScale="90000"/>
          </a:bodyPr>
          <a:lstStyle/>
          <a:p>
            <a:pPr lvl="0" algn="ctr"/>
            <a:r>
              <a:rPr lang="pt-PT" b="1" dirty="0" smtClean="0"/>
              <a:t>Imperativo Verbos Irregulares: Ser / Estar / Ir / Dar 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2" y="1602811"/>
            <a:ext cx="10735446" cy="4378195"/>
          </a:xfrm>
        </p:spPr>
      </p:pic>
    </p:spTree>
    <p:extLst>
      <p:ext uri="{BB962C8B-B14F-4D97-AF65-F5344CB8AC3E}">
        <p14:creationId xmlns:p14="http://schemas.microsoft.com/office/powerpoint/2010/main" val="305213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576" y="289711"/>
            <a:ext cx="8745648" cy="1192071"/>
          </a:xfrm>
        </p:spPr>
        <p:txBody>
          <a:bodyPr>
            <a:normAutofit fontScale="90000"/>
          </a:bodyPr>
          <a:lstStyle/>
          <a:p>
            <a:pPr lvl="0" algn="ctr"/>
            <a:r>
              <a:rPr lang="pt-PT" b="1" dirty="0" smtClean="0"/>
              <a:t>Imperativo Verbos Irregulares: Ser / Estar / Ir / Dar 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59" y="1611865"/>
            <a:ext cx="8660260" cy="4378195"/>
          </a:xfrm>
        </p:spPr>
      </p:pic>
    </p:spTree>
    <p:extLst>
      <p:ext uri="{BB962C8B-B14F-4D97-AF65-F5344CB8AC3E}">
        <p14:creationId xmlns:p14="http://schemas.microsoft.com/office/powerpoint/2010/main" val="100560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5346" y="2552889"/>
            <a:ext cx="3250194" cy="1192071"/>
          </a:xfrm>
        </p:spPr>
        <p:txBody>
          <a:bodyPr>
            <a:normAutofit fontScale="90000"/>
          </a:bodyPr>
          <a:lstStyle/>
          <a:p>
            <a:pPr lvl="0" algn="ctr"/>
            <a:r>
              <a:rPr lang="pt-PT" b="1" dirty="0" smtClean="0"/>
              <a:t>Imperativo Verbos Irregulares: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64" y="0"/>
            <a:ext cx="6370622" cy="6905043"/>
          </a:xfrm>
        </p:spPr>
      </p:pic>
    </p:spTree>
    <p:extLst>
      <p:ext uri="{BB962C8B-B14F-4D97-AF65-F5344CB8AC3E}">
        <p14:creationId xmlns:p14="http://schemas.microsoft.com/office/powerpoint/2010/main" val="2475399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108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ISP 222 TEMEL DÜZEY PORTEKIZCE  ISP 222 Português Nível Básico </vt:lpstr>
      <vt:lpstr>Apresentação do PowerPoint</vt:lpstr>
      <vt:lpstr>'Sigam as Instruções'  </vt:lpstr>
      <vt:lpstr>'Sigam as Instruções'  </vt:lpstr>
      <vt:lpstr>Imperativo Verbos Irregulares: Ser / Estar / Ir / Dar  </vt:lpstr>
      <vt:lpstr>Imperativo Verbos Irregulares: Ser / Estar / Ir / Dar  </vt:lpstr>
      <vt:lpstr>Imperativo Verbos Irregulares: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27</cp:revision>
  <dcterms:created xsi:type="dcterms:W3CDTF">2018-11-18T11:57:52Z</dcterms:created>
  <dcterms:modified xsi:type="dcterms:W3CDTF">2018-11-23T07:02:00Z</dcterms:modified>
</cp:coreProperties>
</file>