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3" r:id="rId2"/>
    <p:sldId id="277" r:id="rId3"/>
    <p:sldId id="295" r:id="rId4"/>
    <p:sldId id="29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Ciro</a:t>
            </a:r>
            <a:r>
              <a:rPr lang="en-GB" dirty="0"/>
              <a:t> </a:t>
            </a:r>
            <a:r>
              <a:rPr lang="en-GB" dirty="0" err="1"/>
              <a:t>kavramı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Ciro, emre yazılı kıymetli evrakta uygulanan, kendine has bir devir</a:t>
            </a:r>
            <a:br>
              <a:rPr lang="tr-TR" dirty="0"/>
            </a:br>
            <a:r>
              <a:rPr lang="tr-TR" dirty="0"/>
              <a:t>şeklidir. Alacağın temlikinden farklı olarak, ciro ve zilyetliğin devri ile</a:t>
            </a:r>
            <a:br>
              <a:rPr lang="tr-TR" dirty="0"/>
            </a:br>
            <a:r>
              <a:rPr lang="tr-TR" dirty="0"/>
              <a:t>birlikte, poliçeden doğan bütün haklar devredilmiş olmaktadır (Oysa nama yazılı bir poliçenin alacağın temliki yoluyla devrinde, sadece poliçeden doğan haklar değil, devredenin hakları</a:t>
            </a:r>
            <a:br>
              <a:rPr lang="tr-TR" dirty="0"/>
            </a:br>
            <a:r>
              <a:rPr lang="tr-TR" dirty="0"/>
              <a:t>geçmektedir).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403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Cironun Şekli</a:t>
            </a:r>
            <a:br>
              <a:rPr lang="tr-TR" b="1" dirty="0"/>
            </a:br>
            <a:r>
              <a:rPr lang="tr-TR" dirty="0"/>
              <a:t>Ciro, mutlaka poliçe üzerinde yapılmalıdır. Eğer poliçede yer kalmamışsa </a:t>
            </a:r>
            <a:r>
              <a:rPr lang="tr-TR" dirty="0" err="1"/>
              <a:t>alonj</a:t>
            </a:r>
            <a:r>
              <a:rPr lang="tr-TR" dirty="0"/>
              <a:t> (poliçeye eklenmiş kâğıt) üzerine de ciro yapılabilir. Poliçe</a:t>
            </a:r>
            <a:br>
              <a:rPr lang="tr-TR" dirty="0"/>
            </a:br>
            <a:r>
              <a:rPr lang="tr-TR" dirty="0"/>
              <a:t>ya da </a:t>
            </a:r>
            <a:r>
              <a:rPr lang="tr-TR" dirty="0" err="1"/>
              <a:t>alonj</a:t>
            </a:r>
            <a:r>
              <a:rPr lang="tr-TR" dirty="0"/>
              <a:t> dışındaki belgelere yazılan beyanlar, geçerli ciro sonucunu</a:t>
            </a:r>
            <a:br>
              <a:rPr lang="tr-TR" dirty="0"/>
            </a:br>
            <a:r>
              <a:rPr lang="tr-TR" dirty="0"/>
              <a:t>doğurmaz.</a:t>
            </a:r>
            <a:br>
              <a:rPr lang="tr-TR" dirty="0"/>
            </a:br>
            <a:r>
              <a:rPr lang="tr-TR" dirty="0"/>
              <a:t>Cironun geçerlik kazanabilmesi için mutlaka ciranta (ciro yapan kişi)</a:t>
            </a:r>
            <a:br>
              <a:rPr lang="tr-TR" dirty="0"/>
            </a:br>
            <a:r>
              <a:rPr lang="tr-TR" dirty="0"/>
              <a:t>tarafından imzalanması zorunludur.</a:t>
            </a:r>
            <a:br>
              <a:rPr lang="tr-TR" dirty="0"/>
            </a:br>
            <a:r>
              <a:rPr lang="tr-TR" dirty="0"/>
              <a:t>Ciroda imza, genellikle poliçenin arka yüzüne atılmaktadır. Senedin</a:t>
            </a:r>
            <a:br>
              <a:rPr lang="tr-TR" dirty="0"/>
            </a:br>
            <a:r>
              <a:rPr lang="tr-TR" dirty="0"/>
              <a:t>arka yüzünde yer alan imzalar, başka hiçbir kayıt içermese dahi ciro</a:t>
            </a:r>
            <a:br>
              <a:rPr lang="tr-TR" dirty="0"/>
            </a:br>
            <a:r>
              <a:rPr lang="tr-TR" dirty="0"/>
              <a:t>hükmünde kabul edilmektedir. Senedin ön yüzüne ciro yapılabilmesi</a:t>
            </a:r>
            <a:br>
              <a:rPr lang="tr-TR" dirty="0"/>
            </a:br>
            <a:r>
              <a:rPr lang="tr-TR" dirty="0"/>
              <a:t>için ise bu imzanın ciro amacıyla atıldığını gösteren açık bir kayıt</a:t>
            </a:r>
            <a:br>
              <a:rPr lang="tr-TR" dirty="0"/>
            </a:br>
            <a:r>
              <a:rPr lang="tr-TR" dirty="0"/>
              <a:t>eklenmelidir.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7641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020726"/>
            <a:ext cx="8915400" cy="4890496"/>
          </a:xfrm>
        </p:spPr>
        <p:txBody>
          <a:bodyPr>
            <a:normAutofit/>
          </a:bodyPr>
          <a:lstStyle/>
          <a:p>
            <a:r>
              <a:rPr lang="tr-TR" b="1" dirty="0"/>
              <a:t>Poliçenin Devri Hakkında</a:t>
            </a:r>
            <a:br>
              <a:rPr lang="tr-TR" b="1" dirty="0"/>
            </a:br>
            <a:r>
              <a:rPr lang="tr-TR" dirty="0"/>
              <a:t>Poliçelerde lehtarın adının gösterilmesi zorunludur; bu nedenle </a:t>
            </a:r>
            <a:r>
              <a:rPr lang="tr-TR" dirty="0" err="1"/>
              <a:t>poli</a:t>
            </a:r>
            <a:r>
              <a:rPr lang="tr-TR" dirty="0"/>
              <a:t>-</a:t>
            </a:r>
            <a:br>
              <a:rPr lang="tr-TR" dirty="0"/>
            </a:br>
            <a:r>
              <a:rPr lang="tr-TR" dirty="0"/>
              <a:t>çeler hamile yazılı şekilde düzenlenememektedir. Poliçeler sadece</a:t>
            </a:r>
            <a:br>
              <a:rPr lang="tr-TR" dirty="0"/>
            </a:br>
            <a:r>
              <a:rPr lang="tr-TR" dirty="0"/>
              <a:t>nama ve emre yazılı olarak düzenlenebilmektedir.</a:t>
            </a:r>
            <a:br>
              <a:rPr lang="tr-TR" dirty="0"/>
            </a:br>
            <a:r>
              <a:rPr lang="tr-TR" dirty="0"/>
              <a:t>Poliçeler, diğer kambiyo senetleri gibi kanunen emre yazılı senet niteliği taşıdıklarından, açıkça “emre” kaydını içermeseler dahi kanun</a:t>
            </a:r>
            <a:br>
              <a:rPr lang="tr-TR" dirty="0"/>
            </a:br>
            <a:r>
              <a:rPr lang="tr-TR" dirty="0"/>
              <a:t>hükmü icabı emre yazılı kabul edilmektedirler. Poliçelerin nama yazı-</a:t>
            </a:r>
            <a:br>
              <a:rPr lang="tr-TR" dirty="0"/>
            </a:br>
            <a:r>
              <a:rPr lang="tr-TR" dirty="0" err="1"/>
              <a:t>lı</a:t>
            </a:r>
            <a:r>
              <a:rPr lang="tr-TR" dirty="0"/>
              <a:t> düzenlenebilmeleri için ise, senet metninde “emre kaydı” bulunmaması ve ayrıca “menfi emre </a:t>
            </a:r>
            <a:r>
              <a:rPr lang="tr-TR" dirty="0" err="1"/>
              <a:t>kaydı”nın</a:t>
            </a:r>
            <a:r>
              <a:rPr lang="tr-TR" dirty="0"/>
              <a:t> yer alması zorunludur.</a:t>
            </a:r>
            <a:br>
              <a:rPr lang="tr-TR" dirty="0"/>
            </a:br>
            <a:r>
              <a:rPr lang="tr-TR" dirty="0"/>
              <a:t>Poliçe nama yazılı düzenlenmiş ise devri, senedin zilyetliğinin devri</a:t>
            </a:r>
            <a:br>
              <a:rPr lang="tr-TR" dirty="0"/>
            </a:br>
            <a:r>
              <a:rPr lang="tr-TR" dirty="0"/>
              <a:t>ve alacağın temliki hükümleri uyarınca gerçekleşmektedir. Alacağın</a:t>
            </a:r>
            <a:br>
              <a:rPr lang="tr-TR" dirty="0"/>
            </a:br>
            <a:r>
              <a:rPr lang="tr-TR" dirty="0"/>
              <a:t>temliki, borçlar hukukunda düzenlenen bir kurumdur. Poliçe emre</a:t>
            </a:r>
            <a:br>
              <a:rPr lang="tr-TR" dirty="0"/>
            </a:br>
            <a:r>
              <a:rPr lang="tr-TR" dirty="0"/>
              <a:t>yazılı düzenlenmiş ise devri, senedin zilyetliğinin devri ve ciro ile</a:t>
            </a:r>
            <a:br>
              <a:rPr lang="tr-TR" dirty="0"/>
            </a:br>
            <a:r>
              <a:rPr lang="tr-TR" dirty="0"/>
              <a:t>gerçekleşmektedir.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679640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</TotalTime>
  <Words>46</Words>
  <Application>Microsoft Office PowerPoint</Application>
  <PresentationFormat>Geniş ekran</PresentationFormat>
  <Paragraphs>8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Ciro kavramı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16</cp:revision>
  <dcterms:created xsi:type="dcterms:W3CDTF">2017-02-13T10:15:49Z</dcterms:created>
  <dcterms:modified xsi:type="dcterms:W3CDTF">2017-02-14T20:31:21Z</dcterms:modified>
</cp:coreProperties>
</file>