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89" d="100"/>
          <a:sy n="89" d="100"/>
        </p:scale>
        <p:origin x="120"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598D9A5-43B4-43BD-8366-02A81C20B44D}"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tr-TR"/>
        </a:p>
      </dgm:t>
    </dgm:pt>
    <dgm:pt modelId="{84600A5D-5489-4DCB-95C3-1F6C5944D24D}">
      <dgm:prSet phldrT="[Metin]" custT="1"/>
      <dgm:spPr/>
      <dgm:t>
        <a:bodyPr/>
        <a:lstStyle/>
        <a:p>
          <a:r>
            <a:rPr lang="tr-TR" sz="4000" dirty="0" err="1" smtClean="0"/>
            <a:t>Deyimsel</a:t>
          </a:r>
          <a:r>
            <a:rPr lang="tr-TR" sz="4000" dirty="0" smtClean="0"/>
            <a:t> yorum</a:t>
          </a:r>
          <a:endParaRPr lang="tr-TR" sz="4000" dirty="0"/>
        </a:p>
      </dgm:t>
    </dgm:pt>
    <dgm:pt modelId="{E2583C24-4400-4DC2-BFE5-4B39B1B4C89A}" type="parTrans" cxnId="{6D152F9F-DDD0-49E6-B7AE-434EDE50841E}">
      <dgm:prSet/>
      <dgm:spPr/>
      <dgm:t>
        <a:bodyPr/>
        <a:lstStyle/>
        <a:p>
          <a:endParaRPr lang="tr-TR"/>
        </a:p>
      </dgm:t>
    </dgm:pt>
    <dgm:pt modelId="{9AD92D95-5E06-4C4C-A7BC-4B09F07C38AD}" type="sibTrans" cxnId="{6D152F9F-DDD0-49E6-B7AE-434EDE50841E}">
      <dgm:prSet/>
      <dgm:spPr/>
      <dgm:t>
        <a:bodyPr/>
        <a:lstStyle/>
        <a:p>
          <a:endParaRPr lang="tr-TR"/>
        </a:p>
      </dgm:t>
    </dgm:pt>
    <dgm:pt modelId="{7A2A617C-14F8-4853-A863-DDE00759DD35}">
      <dgm:prSet phldrT="[Metin]" custT="1"/>
      <dgm:spPr/>
      <dgm:t>
        <a:bodyPr/>
        <a:lstStyle/>
        <a:p>
          <a:r>
            <a:rPr lang="tr-TR" sz="4000" dirty="0" smtClean="0"/>
            <a:t>Sistematik yorum</a:t>
          </a:r>
          <a:endParaRPr lang="tr-TR" sz="4000" dirty="0"/>
        </a:p>
      </dgm:t>
    </dgm:pt>
    <dgm:pt modelId="{7DEF08D5-F354-4A81-A19A-E46622F32BDA}" type="parTrans" cxnId="{7537B927-1983-47F8-A6D3-864E37995B98}">
      <dgm:prSet/>
      <dgm:spPr/>
      <dgm:t>
        <a:bodyPr/>
        <a:lstStyle/>
        <a:p>
          <a:endParaRPr lang="tr-TR"/>
        </a:p>
      </dgm:t>
    </dgm:pt>
    <dgm:pt modelId="{B49CE968-44F1-4310-9050-C86339649D74}" type="sibTrans" cxnId="{7537B927-1983-47F8-A6D3-864E37995B98}">
      <dgm:prSet/>
      <dgm:spPr/>
      <dgm:t>
        <a:bodyPr/>
        <a:lstStyle/>
        <a:p>
          <a:endParaRPr lang="tr-TR"/>
        </a:p>
      </dgm:t>
    </dgm:pt>
    <dgm:pt modelId="{63CD144B-A901-4DD4-8B01-DF55D9BD21F3}">
      <dgm:prSet phldrT="[Metin]" custT="1"/>
      <dgm:spPr/>
      <dgm:t>
        <a:bodyPr/>
        <a:lstStyle/>
        <a:p>
          <a:r>
            <a:rPr lang="tr-TR" sz="4000" dirty="0" smtClean="0"/>
            <a:t>Tarihi yorum</a:t>
          </a:r>
          <a:endParaRPr lang="tr-TR" sz="4000" dirty="0"/>
        </a:p>
      </dgm:t>
    </dgm:pt>
    <dgm:pt modelId="{6F94CF42-0B15-42DB-8CF2-EF7ADD2E2496}" type="parTrans" cxnId="{2EFE6E4D-2932-4E49-AAEB-F7C972ACAB2F}">
      <dgm:prSet/>
      <dgm:spPr/>
      <dgm:t>
        <a:bodyPr/>
        <a:lstStyle/>
        <a:p>
          <a:endParaRPr lang="tr-TR"/>
        </a:p>
      </dgm:t>
    </dgm:pt>
    <dgm:pt modelId="{3ADC56E5-ED6A-46E6-9CC1-679453F81CE1}" type="sibTrans" cxnId="{2EFE6E4D-2932-4E49-AAEB-F7C972ACAB2F}">
      <dgm:prSet/>
      <dgm:spPr/>
      <dgm:t>
        <a:bodyPr/>
        <a:lstStyle/>
        <a:p>
          <a:endParaRPr lang="tr-TR"/>
        </a:p>
      </dgm:t>
    </dgm:pt>
    <dgm:pt modelId="{AAAB2FDC-9027-421D-A5CF-ABCA3FCFF404}">
      <dgm:prSet phldrT="[Metin]" custT="1"/>
      <dgm:spPr/>
      <dgm:t>
        <a:bodyPr/>
        <a:lstStyle/>
        <a:p>
          <a:r>
            <a:rPr lang="tr-TR" sz="4000" dirty="0" err="1" smtClean="0"/>
            <a:t>Amaçsal</a:t>
          </a:r>
          <a:r>
            <a:rPr lang="tr-TR" sz="4000" dirty="0" smtClean="0"/>
            <a:t> yorum</a:t>
          </a:r>
          <a:endParaRPr lang="tr-TR" sz="4000" dirty="0"/>
        </a:p>
      </dgm:t>
    </dgm:pt>
    <dgm:pt modelId="{8E6A2847-0C05-4192-B525-71A2F95E152F}" type="parTrans" cxnId="{DEE9B65D-717C-4301-96AE-CC75F5BDE40E}">
      <dgm:prSet/>
      <dgm:spPr/>
      <dgm:t>
        <a:bodyPr/>
        <a:lstStyle/>
        <a:p>
          <a:endParaRPr lang="tr-TR"/>
        </a:p>
      </dgm:t>
    </dgm:pt>
    <dgm:pt modelId="{9991B1C8-C2BD-4AFE-9B66-2D88C49AB9CE}" type="sibTrans" cxnId="{DEE9B65D-717C-4301-96AE-CC75F5BDE40E}">
      <dgm:prSet/>
      <dgm:spPr/>
      <dgm:t>
        <a:bodyPr/>
        <a:lstStyle/>
        <a:p>
          <a:endParaRPr lang="tr-TR"/>
        </a:p>
      </dgm:t>
    </dgm:pt>
    <dgm:pt modelId="{ABCCB997-448D-4302-B910-02FF2735EAD6}" type="pres">
      <dgm:prSet presAssocID="{F598D9A5-43B4-43BD-8366-02A81C20B44D}" presName="diagram" presStyleCnt="0">
        <dgm:presLayoutVars>
          <dgm:dir/>
          <dgm:resizeHandles val="exact"/>
        </dgm:presLayoutVars>
      </dgm:prSet>
      <dgm:spPr/>
    </dgm:pt>
    <dgm:pt modelId="{A17F5DD9-5F90-453F-9BF7-34EE19A223EC}" type="pres">
      <dgm:prSet presAssocID="{84600A5D-5489-4DCB-95C3-1F6C5944D24D}" presName="node" presStyleLbl="node1" presStyleIdx="0" presStyleCnt="4">
        <dgm:presLayoutVars>
          <dgm:bulletEnabled val="1"/>
        </dgm:presLayoutVars>
      </dgm:prSet>
      <dgm:spPr/>
    </dgm:pt>
    <dgm:pt modelId="{2C0CF0A8-D03F-4F1C-B09D-2987304550B5}" type="pres">
      <dgm:prSet presAssocID="{9AD92D95-5E06-4C4C-A7BC-4B09F07C38AD}" presName="sibTrans" presStyleCnt="0"/>
      <dgm:spPr/>
    </dgm:pt>
    <dgm:pt modelId="{7DB9E72A-FD2F-4254-9748-DCE82EF67705}" type="pres">
      <dgm:prSet presAssocID="{7A2A617C-14F8-4853-A863-DDE00759DD35}" presName="node" presStyleLbl="node1" presStyleIdx="1" presStyleCnt="4">
        <dgm:presLayoutVars>
          <dgm:bulletEnabled val="1"/>
        </dgm:presLayoutVars>
      </dgm:prSet>
      <dgm:spPr/>
    </dgm:pt>
    <dgm:pt modelId="{7E4E9074-BA84-45B7-9EB2-2C3081798660}" type="pres">
      <dgm:prSet presAssocID="{B49CE968-44F1-4310-9050-C86339649D74}" presName="sibTrans" presStyleCnt="0"/>
      <dgm:spPr/>
    </dgm:pt>
    <dgm:pt modelId="{62189797-7228-4F92-A121-AD9D5804CCC8}" type="pres">
      <dgm:prSet presAssocID="{63CD144B-A901-4DD4-8B01-DF55D9BD21F3}" presName="node" presStyleLbl="node1" presStyleIdx="2" presStyleCnt="4">
        <dgm:presLayoutVars>
          <dgm:bulletEnabled val="1"/>
        </dgm:presLayoutVars>
      </dgm:prSet>
      <dgm:spPr/>
    </dgm:pt>
    <dgm:pt modelId="{D60F93CA-CAF8-4417-8BCC-9599BB3F6DB7}" type="pres">
      <dgm:prSet presAssocID="{3ADC56E5-ED6A-46E6-9CC1-679453F81CE1}" presName="sibTrans" presStyleCnt="0"/>
      <dgm:spPr/>
    </dgm:pt>
    <dgm:pt modelId="{635E8166-F3CC-4A30-A855-9FF3AE5D0F22}" type="pres">
      <dgm:prSet presAssocID="{AAAB2FDC-9027-421D-A5CF-ABCA3FCFF404}" presName="node" presStyleLbl="node1" presStyleIdx="3" presStyleCnt="4">
        <dgm:presLayoutVars>
          <dgm:bulletEnabled val="1"/>
        </dgm:presLayoutVars>
      </dgm:prSet>
      <dgm:spPr/>
    </dgm:pt>
  </dgm:ptLst>
  <dgm:cxnLst>
    <dgm:cxn modelId="{F5B92BC3-8C29-4B8D-94C5-19EF6BBD3DFC}" type="presOf" srcId="{F598D9A5-43B4-43BD-8366-02A81C20B44D}" destId="{ABCCB997-448D-4302-B910-02FF2735EAD6}" srcOrd="0" destOrd="0" presId="urn:microsoft.com/office/officeart/2005/8/layout/default"/>
    <dgm:cxn modelId="{2EFE6E4D-2932-4E49-AAEB-F7C972ACAB2F}" srcId="{F598D9A5-43B4-43BD-8366-02A81C20B44D}" destId="{63CD144B-A901-4DD4-8B01-DF55D9BD21F3}" srcOrd="2" destOrd="0" parTransId="{6F94CF42-0B15-42DB-8CF2-EF7ADD2E2496}" sibTransId="{3ADC56E5-ED6A-46E6-9CC1-679453F81CE1}"/>
    <dgm:cxn modelId="{35A2BA35-41EB-4A4C-94B7-8D96D43BEE0F}" type="presOf" srcId="{84600A5D-5489-4DCB-95C3-1F6C5944D24D}" destId="{A17F5DD9-5F90-453F-9BF7-34EE19A223EC}" srcOrd="0" destOrd="0" presId="urn:microsoft.com/office/officeart/2005/8/layout/default"/>
    <dgm:cxn modelId="{6D152F9F-DDD0-49E6-B7AE-434EDE50841E}" srcId="{F598D9A5-43B4-43BD-8366-02A81C20B44D}" destId="{84600A5D-5489-4DCB-95C3-1F6C5944D24D}" srcOrd="0" destOrd="0" parTransId="{E2583C24-4400-4DC2-BFE5-4B39B1B4C89A}" sibTransId="{9AD92D95-5E06-4C4C-A7BC-4B09F07C38AD}"/>
    <dgm:cxn modelId="{F8ACA831-2C68-40A0-9EA3-8451A47061EB}" type="presOf" srcId="{7A2A617C-14F8-4853-A863-DDE00759DD35}" destId="{7DB9E72A-FD2F-4254-9748-DCE82EF67705}" srcOrd="0" destOrd="0" presId="urn:microsoft.com/office/officeart/2005/8/layout/default"/>
    <dgm:cxn modelId="{DEE9B65D-717C-4301-96AE-CC75F5BDE40E}" srcId="{F598D9A5-43B4-43BD-8366-02A81C20B44D}" destId="{AAAB2FDC-9027-421D-A5CF-ABCA3FCFF404}" srcOrd="3" destOrd="0" parTransId="{8E6A2847-0C05-4192-B525-71A2F95E152F}" sibTransId="{9991B1C8-C2BD-4AFE-9B66-2D88C49AB9CE}"/>
    <dgm:cxn modelId="{9E9050D6-C829-4C09-AEF9-506FDF5CA41D}" type="presOf" srcId="{AAAB2FDC-9027-421D-A5CF-ABCA3FCFF404}" destId="{635E8166-F3CC-4A30-A855-9FF3AE5D0F22}" srcOrd="0" destOrd="0" presId="urn:microsoft.com/office/officeart/2005/8/layout/default"/>
    <dgm:cxn modelId="{C8D7079E-4C6C-4944-83E8-42247014DC8D}" type="presOf" srcId="{63CD144B-A901-4DD4-8B01-DF55D9BD21F3}" destId="{62189797-7228-4F92-A121-AD9D5804CCC8}" srcOrd="0" destOrd="0" presId="urn:microsoft.com/office/officeart/2005/8/layout/default"/>
    <dgm:cxn modelId="{7537B927-1983-47F8-A6D3-864E37995B98}" srcId="{F598D9A5-43B4-43BD-8366-02A81C20B44D}" destId="{7A2A617C-14F8-4853-A863-DDE00759DD35}" srcOrd="1" destOrd="0" parTransId="{7DEF08D5-F354-4A81-A19A-E46622F32BDA}" sibTransId="{B49CE968-44F1-4310-9050-C86339649D74}"/>
    <dgm:cxn modelId="{6AF8E8D3-63BA-4C45-8DD7-658BC29D47E7}" type="presParOf" srcId="{ABCCB997-448D-4302-B910-02FF2735EAD6}" destId="{A17F5DD9-5F90-453F-9BF7-34EE19A223EC}" srcOrd="0" destOrd="0" presId="urn:microsoft.com/office/officeart/2005/8/layout/default"/>
    <dgm:cxn modelId="{812D075E-1EC3-4406-9151-BABCCF7A9B71}" type="presParOf" srcId="{ABCCB997-448D-4302-B910-02FF2735EAD6}" destId="{2C0CF0A8-D03F-4F1C-B09D-2987304550B5}" srcOrd="1" destOrd="0" presId="urn:microsoft.com/office/officeart/2005/8/layout/default"/>
    <dgm:cxn modelId="{75B1F9DC-DC7B-43EA-ABE7-2722618E43E7}" type="presParOf" srcId="{ABCCB997-448D-4302-B910-02FF2735EAD6}" destId="{7DB9E72A-FD2F-4254-9748-DCE82EF67705}" srcOrd="2" destOrd="0" presId="urn:microsoft.com/office/officeart/2005/8/layout/default"/>
    <dgm:cxn modelId="{60218D4C-9A97-406A-A330-ED35854BA65B}" type="presParOf" srcId="{ABCCB997-448D-4302-B910-02FF2735EAD6}" destId="{7E4E9074-BA84-45B7-9EB2-2C3081798660}" srcOrd="3" destOrd="0" presId="urn:microsoft.com/office/officeart/2005/8/layout/default"/>
    <dgm:cxn modelId="{C75F64AC-5F72-4A0D-AF50-FA118D86D72D}" type="presParOf" srcId="{ABCCB997-448D-4302-B910-02FF2735EAD6}" destId="{62189797-7228-4F92-A121-AD9D5804CCC8}" srcOrd="4" destOrd="0" presId="urn:microsoft.com/office/officeart/2005/8/layout/default"/>
    <dgm:cxn modelId="{5EF13C29-9146-4D61-B8A0-867326A87F0C}" type="presParOf" srcId="{ABCCB997-448D-4302-B910-02FF2735EAD6}" destId="{D60F93CA-CAF8-4417-8BCC-9599BB3F6DB7}" srcOrd="5" destOrd="0" presId="urn:microsoft.com/office/officeart/2005/8/layout/default"/>
    <dgm:cxn modelId="{E409FFA4-8535-4014-B706-A1717FA0ED56}" type="presParOf" srcId="{ABCCB997-448D-4302-B910-02FF2735EAD6}" destId="{635E8166-F3CC-4A30-A855-9FF3AE5D0F22}"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7F5DD9-5F90-453F-9BF7-34EE19A223EC}">
      <dsp:nvSpPr>
        <dsp:cNvPr id="0" name=""/>
        <dsp:cNvSpPr/>
      </dsp:nvSpPr>
      <dsp:spPr>
        <a:xfrm>
          <a:off x="1748064" y="2975"/>
          <a:ext cx="3342605" cy="200556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tr-TR" sz="4000" kern="1200" dirty="0" err="1" smtClean="0"/>
            <a:t>Deyimsel</a:t>
          </a:r>
          <a:r>
            <a:rPr lang="tr-TR" sz="4000" kern="1200" dirty="0" smtClean="0"/>
            <a:t> yorum</a:t>
          </a:r>
          <a:endParaRPr lang="tr-TR" sz="4000" kern="1200" dirty="0"/>
        </a:p>
      </dsp:txBody>
      <dsp:txXfrm>
        <a:off x="1748064" y="2975"/>
        <a:ext cx="3342605" cy="2005563"/>
      </dsp:txXfrm>
    </dsp:sp>
    <dsp:sp modelId="{7DB9E72A-FD2F-4254-9748-DCE82EF67705}">
      <dsp:nvSpPr>
        <dsp:cNvPr id="0" name=""/>
        <dsp:cNvSpPr/>
      </dsp:nvSpPr>
      <dsp:spPr>
        <a:xfrm>
          <a:off x="5424930" y="2975"/>
          <a:ext cx="3342605" cy="200556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tr-TR" sz="4000" kern="1200" dirty="0" smtClean="0"/>
            <a:t>Sistematik yorum</a:t>
          </a:r>
          <a:endParaRPr lang="tr-TR" sz="4000" kern="1200" dirty="0"/>
        </a:p>
      </dsp:txBody>
      <dsp:txXfrm>
        <a:off x="5424930" y="2975"/>
        <a:ext cx="3342605" cy="2005563"/>
      </dsp:txXfrm>
    </dsp:sp>
    <dsp:sp modelId="{62189797-7228-4F92-A121-AD9D5804CCC8}">
      <dsp:nvSpPr>
        <dsp:cNvPr id="0" name=""/>
        <dsp:cNvSpPr/>
      </dsp:nvSpPr>
      <dsp:spPr>
        <a:xfrm>
          <a:off x="1748064" y="2342799"/>
          <a:ext cx="3342605" cy="200556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tr-TR" sz="4000" kern="1200" dirty="0" smtClean="0"/>
            <a:t>Tarihi yorum</a:t>
          </a:r>
          <a:endParaRPr lang="tr-TR" sz="4000" kern="1200" dirty="0"/>
        </a:p>
      </dsp:txBody>
      <dsp:txXfrm>
        <a:off x="1748064" y="2342799"/>
        <a:ext cx="3342605" cy="2005563"/>
      </dsp:txXfrm>
    </dsp:sp>
    <dsp:sp modelId="{635E8166-F3CC-4A30-A855-9FF3AE5D0F22}">
      <dsp:nvSpPr>
        <dsp:cNvPr id="0" name=""/>
        <dsp:cNvSpPr/>
      </dsp:nvSpPr>
      <dsp:spPr>
        <a:xfrm>
          <a:off x="5424930" y="2342799"/>
          <a:ext cx="3342605" cy="200556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tr-TR" sz="4000" kern="1200" dirty="0" err="1" smtClean="0"/>
            <a:t>Amaçsal</a:t>
          </a:r>
          <a:r>
            <a:rPr lang="tr-TR" sz="4000" kern="1200" dirty="0" smtClean="0"/>
            <a:t> yorum</a:t>
          </a:r>
          <a:endParaRPr lang="tr-TR" sz="4000" kern="1200" dirty="0"/>
        </a:p>
      </dsp:txBody>
      <dsp:txXfrm>
        <a:off x="5424930" y="2342799"/>
        <a:ext cx="3342605" cy="2005563"/>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3EC84CB-29DD-4AD0-9B66-0541685A3868}" type="datetimeFigureOut">
              <a:rPr lang="tr-TR" smtClean="0"/>
              <a:t>12.02.2018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3318FC-4115-4F07-A957-ABDA33A9AE4B}" type="slidenum">
              <a:rPr lang="tr-TR" smtClean="0"/>
              <a:t>‹#›</a:t>
            </a:fld>
            <a:endParaRPr lang="tr-TR"/>
          </a:p>
        </p:txBody>
      </p:sp>
    </p:spTree>
    <p:extLst>
      <p:ext uri="{BB962C8B-B14F-4D97-AF65-F5344CB8AC3E}">
        <p14:creationId xmlns:p14="http://schemas.microsoft.com/office/powerpoint/2010/main" val="3818074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3EC84CB-29DD-4AD0-9B66-0541685A3868}" type="datetimeFigureOut">
              <a:rPr lang="tr-TR" smtClean="0"/>
              <a:t>12.02.2018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3318FC-4115-4F07-A957-ABDA33A9AE4B}" type="slidenum">
              <a:rPr lang="tr-TR" smtClean="0"/>
              <a:t>‹#›</a:t>
            </a:fld>
            <a:endParaRPr lang="tr-TR"/>
          </a:p>
        </p:txBody>
      </p:sp>
    </p:spTree>
    <p:extLst>
      <p:ext uri="{BB962C8B-B14F-4D97-AF65-F5344CB8AC3E}">
        <p14:creationId xmlns:p14="http://schemas.microsoft.com/office/powerpoint/2010/main" val="2872825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3EC84CB-29DD-4AD0-9B66-0541685A3868}" type="datetimeFigureOut">
              <a:rPr lang="tr-TR" smtClean="0"/>
              <a:t>12.02.2018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3318FC-4115-4F07-A957-ABDA33A9AE4B}" type="slidenum">
              <a:rPr lang="tr-TR" smtClean="0"/>
              <a:t>‹#›</a:t>
            </a:fld>
            <a:endParaRPr lang="tr-TR"/>
          </a:p>
        </p:txBody>
      </p:sp>
    </p:spTree>
    <p:extLst>
      <p:ext uri="{BB962C8B-B14F-4D97-AF65-F5344CB8AC3E}">
        <p14:creationId xmlns:p14="http://schemas.microsoft.com/office/powerpoint/2010/main" val="41982906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3EC84CB-29DD-4AD0-9B66-0541685A3868}" type="datetimeFigureOut">
              <a:rPr lang="tr-TR" smtClean="0"/>
              <a:t>12.02.2018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3318FC-4115-4F07-A957-ABDA33A9AE4B}" type="slidenum">
              <a:rPr lang="tr-TR" smtClean="0"/>
              <a:t>‹#›</a:t>
            </a:fld>
            <a:endParaRPr lang="tr-TR"/>
          </a:p>
        </p:txBody>
      </p:sp>
    </p:spTree>
    <p:extLst>
      <p:ext uri="{BB962C8B-B14F-4D97-AF65-F5344CB8AC3E}">
        <p14:creationId xmlns:p14="http://schemas.microsoft.com/office/powerpoint/2010/main" val="40937668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3EC84CB-29DD-4AD0-9B66-0541685A3868}" type="datetimeFigureOut">
              <a:rPr lang="tr-TR" smtClean="0"/>
              <a:t>12.02.2018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3318FC-4115-4F07-A957-ABDA33A9AE4B}" type="slidenum">
              <a:rPr lang="tr-TR" smtClean="0"/>
              <a:t>‹#›</a:t>
            </a:fld>
            <a:endParaRPr lang="tr-TR"/>
          </a:p>
        </p:txBody>
      </p:sp>
    </p:spTree>
    <p:extLst>
      <p:ext uri="{BB962C8B-B14F-4D97-AF65-F5344CB8AC3E}">
        <p14:creationId xmlns:p14="http://schemas.microsoft.com/office/powerpoint/2010/main" val="1427934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3EC84CB-29DD-4AD0-9B66-0541685A3868}" type="datetimeFigureOut">
              <a:rPr lang="tr-TR" smtClean="0"/>
              <a:t>12.02.2018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3318FC-4115-4F07-A957-ABDA33A9AE4B}" type="slidenum">
              <a:rPr lang="tr-TR" smtClean="0"/>
              <a:t>‹#›</a:t>
            </a:fld>
            <a:endParaRPr lang="tr-TR"/>
          </a:p>
        </p:txBody>
      </p:sp>
    </p:spTree>
    <p:extLst>
      <p:ext uri="{BB962C8B-B14F-4D97-AF65-F5344CB8AC3E}">
        <p14:creationId xmlns:p14="http://schemas.microsoft.com/office/powerpoint/2010/main" val="4300445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3EC84CB-29DD-4AD0-9B66-0541685A3868}" type="datetimeFigureOut">
              <a:rPr lang="tr-TR" smtClean="0"/>
              <a:t>12.02.2018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3318FC-4115-4F07-A957-ABDA33A9AE4B}" type="slidenum">
              <a:rPr lang="tr-TR" smtClean="0"/>
              <a:t>‹#›</a:t>
            </a:fld>
            <a:endParaRPr lang="tr-TR"/>
          </a:p>
        </p:txBody>
      </p:sp>
    </p:spTree>
    <p:extLst>
      <p:ext uri="{BB962C8B-B14F-4D97-AF65-F5344CB8AC3E}">
        <p14:creationId xmlns:p14="http://schemas.microsoft.com/office/powerpoint/2010/main" val="1451817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3EC84CB-29DD-4AD0-9B66-0541685A3868}" type="datetimeFigureOut">
              <a:rPr lang="tr-TR" smtClean="0"/>
              <a:t>12.02.2018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3318FC-4115-4F07-A957-ABDA33A9AE4B}" type="slidenum">
              <a:rPr lang="tr-TR" smtClean="0"/>
              <a:t>‹#›</a:t>
            </a:fld>
            <a:endParaRPr lang="tr-TR"/>
          </a:p>
        </p:txBody>
      </p:sp>
    </p:spTree>
    <p:extLst>
      <p:ext uri="{BB962C8B-B14F-4D97-AF65-F5344CB8AC3E}">
        <p14:creationId xmlns:p14="http://schemas.microsoft.com/office/powerpoint/2010/main" val="38992608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3EC84CB-29DD-4AD0-9B66-0541685A3868}" type="datetimeFigureOut">
              <a:rPr lang="tr-TR" smtClean="0"/>
              <a:t>12.02.2018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3318FC-4115-4F07-A957-ABDA33A9AE4B}" type="slidenum">
              <a:rPr lang="tr-TR" smtClean="0"/>
              <a:t>‹#›</a:t>
            </a:fld>
            <a:endParaRPr lang="tr-TR"/>
          </a:p>
        </p:txBody>
      </p:sp>
    </p:spTree>
    <p:extLst>
      <p:ext uri="{BB962C8B-B14F-4D97-AF65-F5344CB8AC3E}">
        <p14:creationId xmlns:p14="http://schemas.microsoft.com/office/powerpoint/2010/main" val="453172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3EC84CB-29DD-4AD0-9B66-0541685A3868}" type="datetimeFigureOut">
              <a:rPr lang="tr-TR" smtClean="0"/>
              <a:t>12.02.2018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3318FC-4115-4F07-A957-ABDA33A9AE4B}" type="slidenum">
              <a:rPr lang="tr-TR" smtClean="0"/>
              <a:t>‹#›</a:t>
            </a:fld>
            <a:endParaRPr lang="tr-TR"/>
          </a:p>
        </p:txBody>
      </p:sp>
    </p:spTree>
    <p:extLst>
      <p:ext uri="{BB962C8B-B14F-4D97-AF65-F5344CB8AC3E}">
        <p14:creationId xmlns:p14="http://schemas.microsoft.com/office/powerpoint/2010/main" val="28775015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3EC84CB-29DD-4AD0-9B66-0541685A3868}" type="datetimeFigureOut">
              <a:rPr lang="tr-TR" smtClean="0"/>
              <a:t>12.02.2018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3318FC-4115-4F07-A957-ABDA33A9AE4B}" type="slidenum">
              <a:rPr lang="tr-TR" smtClean="0"/>
              <a:t>‹#›</a:t>
            </a:fld>
            <a:endParaRPr lang="tr-TR"/>
          </a:p>
        </p:txBody>
      </p:sp>
    </p:spTree>
    <p:extLst>
      <p:ext uri="{BB962C8B-B14F-4D97-AF65-F5344CB8AC3E}">
        <p14:creationId xmlns:p14="http://schemas.microsoft.com/office/powerpoint/2010/main" val="7518918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EC84CB-29DD-4AD0-9B66-0541685A3868}" type="datetimeFigureOut">
              <a:rPr lang="tr-TR" smtClean="0"/>
              <a:t>12.02.2018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3318FC-4115-4F07-A957-ABDA33A9AE4B}" type="slidenum">
              <a:rPr lang="tr-TR" smtClean="0"/>
              <a:t>‹#›</a:t>
            </a:fld>
            <a:endParaRPr lang="tr-TR"/>
          </a:p>
        </p:txBody>
      </p:sp>
    </p:spTree>
    <p:extLst>
      <p:ext uri="{BB962C8B-B14F-4D97-AF65-F5344CB8AC3E}">
        <p14:creationId xmlns:p14="http://schemas.microsoft.com/office/powerpoint/2010/main" val="33074970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5400" dirty="0" smtClean="0"/>
              <a:t>VERGİ HUKUKUNDA YORUM</a:t>
            </a:r>
            <a:endParaRPr lang="tr-TR" sz="5400" dirty="0"/>
          </a:p>
        </p:txBody>
      </p:sp>
      <p:sp>
        <p:nvSpPr>
          <p:cNvPr id="3" name="Alt Başlık 2"/>
          <p:cNvSpPr>
            <a:spLocks noGrp="1"/>
          </p:cNvSpPr>
          <p:nvPr>
            <p:ph type="subTitle" idx="1"/>
          </p:nvPr>
        </p:nvSpPr>
        <p:spPr/>
        <p:txBody>
          <a:bodyPr>
            <a:normAutofit/>
          </a:bodyPr>
          <a:lstStyle/>
          <a:p>
            <a:endParaRPr lang="tr-TR" sz="3200" dirty="0" smtClean="0"/>
          </a:p>
          <a:p>
            <a:r>
              <a:rPr lang="tr-TR" sz="3200" dirty="0" smtClean="0"/>
              <a:t>YRD. DOÇ. DR. EDA ÖZDİLER KÜÇÜK</a:t>
            </a:r>
            <a:endParaRPr lang="tr-TR" sz="3200" dirty="0"/>
          </a:p>
        </p:txBody>
      </p:sp>
    </p:spTree>
    <p:extLst>
      <p:ext uri="{BB962C8B-B14F-4D97-AF65-F5344CB8AC3E}">
        <p14:creationId xmlns:p14="http://schemas.microsoft.com/office/powerpoint/2010/main" val="1766015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Vergi Hukukunda Yorum Çeşitleri</a:t>
            </a:r>
            <a:endParaRPr lang="tr-TR" dirty="0"/>
          </a:p>
        </p:txBody>
      </p:sp>
      <p:sp>
        <p:nvSpPr>
          <p:cNvPr id="3" name="İçerik Yer Tutucusu 2"/>
          <p:cNvSpPr>
            <a:spLocks noGrp="1"/>
          </p:cNvSpPr>
          <p:nvPr>
            <p:ph idx="1"/>
          </p:nvPr>
        </p:nvSpPr>
        <p:spPr/>
        <p:txBody>
          <a:bodyPr/>
          <a:lstStyle/>
          <a:p>
            <a:r>
              <a:rPr lang="tr-TR" dirty="0" smtClean="0"/>
              <a:t>Vergi hukuku kaynaklarının açık olmaması halinde bu kaynakların nasıl okunduğu yasanın uygulanış biçimini farklılaştırabilir. Vergi hukuku doktrini bu sorunu aşmak için yorum yöntemleri geliştirmiş ve yorumu kategorize etmiştir. Buna göre vergi hukukunda dört çeşit yorum vardır:</a:t>
            </a:r>
          </a:p>
          <a:p>
            <a:r>
              <a:rPr lang="tr-TR" dirty="0" smtClean="0"/>
              <a:t>1) Yasama yorumu</a:t>
            </a:r>
          </a:p>
          <a:p>
            <a:r>
              <a:rPr lang="tr-TR" dirty="0" smtClean="0"/>
              <a:t>2) İdari Yorum</a:t>
            </a:r>
          </a:p>
          <a:p>
            <a:r>
              <a:rPr lang="tr-TR" dirty="0" smtClean="0"/>
              <a:t>3) Yargısal yorum</a:t>
            </a:r>
          </a:p>
          <a:p>
            <a:r>
              <a:rPr lang="tr-TR" dirty="0" smtClean="0"/>
              <a:t>4) Bilimsel yorum</a:t>
            </a:r>
            <a:endParaRPr lang="tr-TR" dirty="0"/>
          </a:p>
        </p:txBody>
      </p:sp>
    </p:spTree>
    <p:extLst>
      <p:ext uri="{BB962C8B-B14F-4D97-AF65-F5344CB8AC3E}">
        <p14:creationId xmlns:p14="http://schemas.microsoft.com/office/powerpoint/2010/main" val="26039345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Yasama yorumu: </a:t>
            </a:r>
            <a:r>
              <a:rPr lang="tr-TR" dirty="0" err="1"/>
              <a:t>Y</a:t>
            </a:r>
            <a:r>
              <a:rPr lang="tr-TR" dirty="0" err="1" smtClean="0"/>
              <a:t>asakoyucu</a:t>
            </a:r>
            <a:r>
              <a:rPr lang="tr-TR" dirty="0" smtClean="0"/>
              <a:t> tarafından yapılan yoruma yasama yorumu denir. </a:t>
            </a:r>
          </a:p>
          <a:p>
            <a:r>
              <a:rPr lang="tr-TR" dirty="0" smtClean="0"/>
              <a:t>İdari yorum: Vergi idaresinin vergi yasalarını anlayış ve uygulayış biçimidir. </a:t>
            </a:r>
          </a:p>
          <a:p>
            <a:r>
              <a:rPr lang="tr-TR" dirty="0" smtClean="0"/>
              <a:t>Yargısal yorum: Vergi uyuşmazlıklarının çözümü sırasında yargı organlarınca yapılan yorumdur.</a:t>
            </a:r>
          </a:p>
          <a:p>
            <a:r>
              <a:rPr lang="tr-TR" dirty="0" smtClean="0"/>
              <a:t>Bilimsel yorum: Vergi uyuşmazlıklarının çözümü sırasında yargı organlarınca yapılan yorumdur.</a:t>
            </a:r>
            <a:endParaRPr lang="tr-TR" dirty="0"/>
          </a:p>
        </p:txBody>
      </p:sp>
    </p:spTree>
    <p:extLst>
      <p:ext uri="{BB962C8B-B14F-4D97-AF65-F5344CB8AC3E}">
        <p14:creationId xmlns:p14="http://schemas.microsoft.com/office/powerpoint/2010/main" val="1363589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Vergi Hukukunda Yorum Yöntemleri</a:t>
            </a:r>
            <a:endParaRPr lang="tr-TR" dirty="0"/>
          </a:p>
        </p:txBody>
      </p:sp>
      <p:graphicFrame>
        <p:nvGraphicFramePr>
          <p:cNvPr id="6" name="İçerik Yer Tutucusu 5"/>
          <p:cNvGraphicFramePr>
            <a:graphicFrameLocks noGrp="1"/>
          </p:cNvGraphicFramePr>
          <p:nvPr>
            <p:ph idx="1"/>
            <p:extLst>
              <p:ext uri="{D42A27DB-BD31-4B8C-83A1-F6EECF244321}">
                <p14:modId xmlns:p14="http://schemas.microsoft.com/office/powerpoint/2010/main" val="177749861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57769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dirty="0" err="1" smtClean="0"/>
              <a:t>Deyimsel</a:t>
            </a:r>
            <a:r>
              <a:rPr lang="tr-TR" dirty="0" smtClean="0"/>
              <a:t> yorum yöntemi: Yasanın lafzından anlaşılan anlamın uygulanması, </a:t>
            </a:r>
            <a:r>
              <a:rPr lang="tr-TR" dirty="0" err="1" smtClean="0"/>
              <a:t>deyimsel</a:t>
            </a:r>
            <a:r>
              <a:rPr lang="tr-TR" dirty="0" smtClean="0"/>
              <a:t> yorum yöntemini ifade eder.</a:t>
            </a:r>
          </a:p>
          <a:p>
            <a:r>
              <a:rPr lang="tr-TR" dirty="0" smtClean="0"/>
              <a:t>Sistematik yorum yöntemi: Yasa hükmünün anlamı belirlenirken hükmün yasanın bütünsel yapısı içindeki yeri ve diğer mevzuat hükümleri ile olan bağlantısı değerlendirilir.</a:t>
            </a:r>
          </a:p>
          <a:p>
            <a:r>
              <a:rPr lang="tr-TR" dirty="0" smtClean="0"/>
              <a:t>Tarihi yorum yöntemi: Yasa koyucunun yasanın yapıldığı andaki iradesi ve amacı araştırılır.</a:t>
            </a:r>
          </a:p>
          <a:p>
            <a:r>
              <a:rPr lang="tr-TR" dirty="0" err="1" smtClean="0"/>
              <a:t>Amaçsal</a:t>
            </a:r>
            <a:r>
              <a:rPr lang="tr-TR" dirty="0" smtClean="0"/>
              <a:t> yorum: Yasanın değişen ekonomik ve sosyal koşullar altında kazandığı anlam dikkate alınır. </a:t>
            </a:r>
            <a:endParaRPr lang="tr-TR" dirty="0"/>
          </a:p>
        </p:txBody>
      </p:sp>
    </p:spTree>
    <p:extLst>
      <p:ext uri="{BB962C8B-B14F-4D97-AF65-F5344CB8AC3E}">
        <p14:creationId xmlns:p14="http://schemas.microsoft.com/office/powerpoint/2010/main" val="6332526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200" dirty="0" smtClean="0"/>
              <a:t>Vergi hukukunda yorum ile ilgili yasa maddesi Vergi Usul Kanunu’nun 3. maddesidir. Anılan maddeye göre, «Vergi kanunları lafzı ve ruhu ile hüküm ifade eder. Lafzın açık olmadığı hallerde vergi kanunlarının hükümleri, konuluşundaki maksat, hükümlerin kanunun yapısındaki yeri ve diğer maddelerle olan bağlantısı göz önünde tutularak uygulanır.»</a:t>
            </a:r>
            <a:endParaRPr lang="tr-TR" sz="3200" dirty="0"/>
          </a:p>
        </p:txBody>
      </p:sp>
    </p:spTree>
    <p:extLst>
      <p:ext uri="{BB962C8B-B14F-4D97-AF65-F5344CB8AC3E}">
        <p14:creationId xmlns:p14="http://schemas.microsoft.com/office/powerpoint/2010/main" val="22233540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Ekonomik Yaklaşım</a:t>
            </a:r>
            <a:endParaRPr lang="tr-TR" dirty="0"/>
          </a:p>
        </p:txBody>
      </p:sp>
      <p:sp>
        <p:nvSpPr>
          <p:cNvPr id="3" name="İçerik Yer Tutucusu 2"/>
          <p:cNvSpPr>
            <a:spLocks noGrp="1"/>
          </p:cNvSpPr>
          <p:nvPr>
            <p:ph idx="1"/>
          </p:nvPr>
        </p:nvSpPr>
        <p:spPr/>
        <p:txBody>
          <a:bodyPr/>
          <a:lstStyle/>
          <a:p>
            <a:r>
              <a:rPr lang="tr-TR" dirty="0" smtClean="0"/>
              <a:t>Ekonomik yaklaşım, vergi doğurucu olayların saptanmasında ve vergi yasası hükümlerinin yorumlanmasında hukuki biçimlerin ötesine geçilerek ekonomik içeriğin esas alınmasıdır. </a:t>
            </a:r>
          </a:p>
          <a:p>
            <a:r>
              <a:rPr lang="tr-TR" dirty="0" smtClean="0"/>
              <a:t>Vergi hukukunda bu yaklaşımın yasal dayanağı Vergi Usul </a:t>
            </a:r>
            <a:r>
              <a:rPr lang="tr-TR" dirty="0" err="1" smtClean="0"/>
              <a:t>kanunu’nun</a:t>
            </a:r>
            <a:r>
              <a:rPr lang="tr-TR" dirty="0" smtClean="0"/>
              <a:t> 3. maddesinde yer alan «Vergilendirmede vergiyi doğuran olay ve bu olaya ilişkin muamelelerin gerçek mahiyeti esastır» hükmüdür. </a:t>
            </a:r>
          </a:p>
          <a:p>
            <a:r>
              <a:rPr lang="tr-TR" dirty="0" smtClean="0"/>
              <a:t>Örneğin Damga Vergisi Kanunu’nun 4. maddesi, «Bir kağıdın tâbi olacağı verginin tayini için o kağıdın mahiyetine bakılır» ifadesi bu yorum kuralına uygun bir hükümdür. </a:t>
            </a:r>
            <a:endParaRPr lang="tr-TR" dirty="0"/>
          </a:p>
        </p:txBody>
      </p:sp>
    </p:spTree>
    <p:extLst>
      <p:ext uri="{BB962C8B-B14F-4D97-AF65-F5344CB8AC3E}">
        <p14:creationId xmlns:p14="http://schemas.microsoft.com/office/powerpoint/2010/main" val="32446175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Vergi yükümlüleri ve sorumluları özel hukuk biçimlerini ve kurumlarını olağan kullanımları dışında kötüye kullanarak vergi kaçırma amacı güdüyorlarsa bu nitelikteki sözleşmelere «peçeleme sözleşmesi» denir. Bu durumda görünüşteki sözleşme değil, ekonomik durum dikkate alınır. </a:t>
            </a:r>
          </a:p>
          <a:p>
            <a:r>
              <a:rPr lang="tr-TR" dirty="0" smtClean="0"/>
              <a:t>Peçelemenin muvazaadan farkı, peçelemede görünüşte istenen tek bir hukuki işlem varken muvazaada biri görünüşte diğeri gizli olmak üzere iki hukuki işlem olması ve peçelemede istenen işlem görünüşteki işlem iken muvazaada istenen işlemin gizli </a:t>
            </a:r>
            <a:r>
              <a:rPr lang="tr-TR" smtClean="0"/>
              <a:t>işlem olmasıdır. </a:t>
            </a:r>
            <a:endParaRPr lang="tr-TR" dirty="0"/>
          </a:p>
        </p:txBody>
      </p:sp>
    </p:spTree>
    <p:extLst>
      <p:ext uri="{BB962C8B-B14F-4D97-AF65-F5344CB8AC3E}">
        <p14:creationId xmlns:p14="http://schemas.microsoft.com/office/powerpoint/2010/main" val="79973478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TotalTime>
  <Words>409</Words>
  <Application>Microsoft Office PowerPoint</Application>
  <PresentationFormat>Geniş ekran</PresentationFormat>
  <Paragraphs>29</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VERGİ HUKUKUNDA YORUM</vt:lpstr>
      <vt:lpstr>Vergi Hukukunda Yorum Çeşitleri</vt:lpstr>
      <vt:lpstr>PowerPoint Sunusu</vt:lpstr>
      <vt:lpstr>Vergi Hukukunda Yorum Yöntemleri</vt:lpstr>
      <vt:lpstr>PowerPoint Sunusu</vt:lpstr>
      <vt:lpstr>PowerPoint Sunusu</vt:lpstr>
      <vt:lpstr>Ekonomik Yaklaşım</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VERGİ HUKUKUNDA YORUM</dc:title>
  <dc:creator>EDA OZDILER</dc:creator>
  <cp:lastModifiedBy>EDA OZDILER</cp:lastModifiedBy>
  <cp:revision>4</cp:revision>
  <dcterms:created xsi:type="dcterms:W3CDTF">2018-02-12T06:04:57Z</dcterms:created>
  <dcterms:modified xsi:type="dcterms:W3CDTF">2018-02-12T06:31:08Z</dcterms:modified>
</cp:coreProperties>
</file>