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0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65" r:id="rId11"/>
    <p:sldId id="267" r:id="rId12"/>
    <p:sldId id="268" r:id="rId13"/>
    <p:sldId id="269" r:id="rId14"/>
    <p:sldId id="270" r:id="rId15"/>
    <p:sldId id="274" r:id="rId16"/>
    <p:sldId id="277" r:id="rId17"/>
    <p:sldId id="279" r:id="rId18"/>
    <p:sldId id="280" r:id="rId19"/>
    <p:sldId id="300" r:id="rId20"/>
    <p:sldId id="283" r:id="rId21"/>
    <p:sldId id="284" r:id="rId22"/>
    <p:sldId id="286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1ACBBA-EB0A-41BF-BEB1-599576F54D6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C68C710-1108-494B-BEB7-1BAFDCDCEB5F}">
      <dgm:prSet phldrT="[Metin]"/>
      <dgm:spPr/>
      <dgm:t>
        <a:bodyPr/>
        <a:lstStyle/>
        <a:p>
          <a:r>
            <a:rPr lang="tr-TR" dirty="0" smtClean="0"/>
            <a:t>Madde Türleri</a:t>
          </a:r>
          <a:endParaRPr lang="tr-TR" dirty="0"/>
        </a:p>
      </dgm:t>
    </dgm:pt>
    <dgm:pt modelId="{E46B7AC1-C27C-43F1-9067-22D049083526}" type="parTrans" cxnId="{64A65041-6B12-4724-B625-A0ABF78670A0}">
      <dgm:prSet/>
      <dgm:spPr/>
      <dgm:t>
        <a:bodyPr/>
        <a:lstStyle/>
        <a:p>
          <a:endParaRPr lang="tr-TR"/>
        </a:p>
      </dgm:t>
    </dgm:pt>
    <dgm:pt modelId="{BBD45496-2229-47D1-8FA8-2E91FC6DDB44}" type="sibTrans" cxnId="{64A65041-6B12-4724-B625-A0ABF78670A0}">
      <dgm:prSet/>
      <dgm:spPr/>
      <dgm:t>
        <a:bodyPr/>
        <a:lstStyle/>
        <a:p>
          <a:endParaRPr lang="tr-TR"/>
        </a:p>
      </dgm:t>
    </dgm:pt>
    <dgm:pt modelId="{14D27235-975A-4A28-BE59-C0D7D6C64704}" type="asst">
      <dgm:prSet phldrT="[Metin]"/>
      <dgm:spPr/>
      <dgm:t>
        <a:bodyPr/>
        <a:lstStyle/>
        <a:p>
          <a:r>
            <a:rPr lang="tr-TR" dirty="0" smtClean="0"/>
            <a:t>Seçme Gerektiren</a:t>
          </a:r>
          <a:endParaRPr lang="tr-TR" dirty="0"/>
        </a:p>
      </dgm:t>
    </dgm:pt>
    <dgm:pt modelId="{89DCD6C8-7F5C-4BDB-AD2F-910A5A1419E7}" type="parTrans" cxnId="{6F07EA76-BD3A-4879-86DE-478728EF36F0}">
      <dgm:prSet/>
      <dgm:spPr/>
      <dgm:t>
        <a:bodyPr/>
        <a:lstStyle/>
        <a:p>
          <a:endParaRPr lang="tr-TR"/>
        </a:p>
      </dgm:t>
    </dgm:pt>
    <dgm:pt modelId="{91AB1A28-8FC0-466D-B33A-0AD2F70FDA62}" type="sibTrans" cxnId="{6F07EA76-BD3A-4879-86DE-478728EF36F0}">
      <dgm:prSet/>
      <dgm:spPr/>
      <dgm:t>
        <a:bodyPr/>
        <a:lstStyle/>
        <a:p>
          <a:endParaRPr lang="tr-TR"/>
        </a:p>
      </dgm:t>
    </dgm:pt>
    <dgm:pt modelId="{8155168F-54E4-416F-984E-DBC8C5C1D532}" type="asst">
      <dgm:prSet/>
      <dgm:spPr/>
      <dgm:t>
        <a:bodyPr/>
        <a:lstStyle/>
        <a:p>
          <a:r>
            <a:rPr lang="tr-TR" dirty="0" smtClean="0"/>
            <a:t>Açık Uçlu </a:t>
          </a:r>
          <a:endParaRPr lang="tr-TR" dirty="0"/>
        </a:p>
      </dgm:t>
    </dgm:pt>
    <dgm:pt modelId="{7A9E7CE3-7DF5-456B-8EC8-97C891D69687}" type="parTrans" cxnId="{00F3989E-400C-451F-99F6-545CD007E0FF}">
      <dgm:prSet/>
      <dgm:spPr/>
      <dgm:t>
        <a:bodyPr/>
        <a:lstStyle/>
        <a:p>
          <a:endParaRPr lang="tr-TR"/>
        </a:p>
      </dgm:t>
    </dgm:pt>
    <dgm:pt modelId="{7B04B66A-A045-402C-BCFD-502977AC68CD}" type="sibTrans" cxnId="{00F3989E-400C-451F-99F6-545CD007E0FF}">
      <dgm:prSet/>
      <dgm:spPr/>
      <dgm:t>
        <a:bodyPr/>
        <a:lstStyle/>
        <a:p>
          <a:endParaRPr lang="tr-TR"/>
        </a:p>
      </dgm:t>
    </dgm:pt>
    <dgm:pt modelId="{D397A7B8-7124-4472-A998-FC48FCA9F946}">
      <dgm:prSet/>
      <dgm:spPr/>
      <dgm:t>
        <a:bodyPr/>
        <a:lstStyle/>
        <a:p>
          <a:r>
            <a:rPr lang="tr-TR" dirty="0" smtClean="0"/>
            <a:t>Doğru-Yanlış </a:t>
          </a:r>
          <a:endParaRPr lang="tr-TR" dirty="0"/>
        </a:p>
      </dgm:t>
    </dgm:pt>
    <dgm:pt modelId="{F5649788-C640-4642-8882-DD0878B0E006}" type="parTrans" cxnId="{917A780D-BED6-49B7-A771-E74D9FF28E1C}">
      <dgm:prSet/>
      <dgm:spPr/>
      <dgm:t>
        <a:bodyPr/>
        <a:lstStyle/>
        <a:p>
          <a:endParaRPr lang="tr-TR"/>
        </a:p>
      </dgm:t>
    </dgm:pt>
    <dgm:pt modelId="{E40F1866-E118-4B55-B385-256ECF33817E}" type="sibTrans" cxnId="{917A780D-BED6-49B7-A771-E74D9FF28E1C}">
      <dgm:prSet/>
      <dgm:spPr/>
      <dgm:t>
        <a:bodyPr/>
        <a:lstStyle/>
        <a:p>
          <a:endParaRPr lang="tr-TR"/>
        </a:p>
      </dgm:t>
    </dgm:pt>
    <dgm:pt modelId="{D1886CC6-C2DA-402D-BB62-74DA9DEDCA13}">
      <dgm:prSet/>
      <dgm:spPr/>
      <dgm:t>
        <a:bodyPr/>
        <a:lstStyle/>
        <a:p>
          <a:r>
            <a:rPr lang="tr-TR" dirty="0" smtClean="0"/>
            <a:t>Eşleştirme</a:t>
          </a:r>
          <a:endParaRPr lang="tr-TR" dirty="0"/>
        </a:p>
      </dgm:t>
    </dgm:pt>
    <dgm:pt modelId="{2A359C4F-30F4-4198-A5DC-2DD547F2F0AC}" type="parTrans" cxnId="{456A0968-A4A5-4933-ABD3-CAF65C678EA7}">
      <dgm:prSet/>
      <dgm:spPr/>
      <dgm:t>
        <a:bodyPr/>
        <a:lstStyle/>
        <a:p>
          <a:endParaRPr lang="tr-TR"/>
        </a:p>
      </dgm:t>
    </dgm:pt>
    <dgm:pt modelId="{D7F0156B-4819-4215-896E-C7AC2E1DEE99}" type="sibTrans" cxnId="{456A0968-A4A5-4933-ABD3-CAF65C678EA7}">
      <dgm:prSet/>
      <dgm:spPr/>
      <dgm:t>
        <a:bodyPr/>
        <a:lstStyle/>
        <a:p>
          <a:endParaRPr lang="tr-TR"/>
        </a:p>
      </dgm:t>
    </dgm:pt>
    <dgm:pt modelId="{1350027C-9A9C-430C-8B08-FDE8E5CB47DE}">
      <dgm:prSet/>
      <dgm:spPr/>
      <dgm:t>
        <a:bodyPr/>
        <a:lstStyle/>
        <a:p>
          <a:r>
            <a:rPr lang="tr-TR" dirty="0" smtClean="0"/>
            <a:t>Çoktan Seçmeli </a:t>
          </a:r>
          <a:endParaRPr lang="tr-TR" dirty="0"/>
        </a:p>
      </dgm:t>
    </dgm:pt>
    <dgm:pt modelId="{C0552FFC-0BAD-4B61-AA3E-FA351254101B}" type="parTrans" cxnId="{C1A60421-1B10-4981-84DD-24032F47F0FD}">
      <dgm:prSet/>
      <dgm:spPr/>
      <dgm:t>
        <a:bodyPr/>
        <a:lstStyle/>
        <a:p>
          <a:endParaRPr lang="tr-TR"/>
        </a:p>
      </dgm:t>
    </dgm:pt>
    <dgm:pt modelId="{E8AEF6BA-794C-4469-BE5D-266A6ED17528}" type="sibTrans" cxnId="{C1A60421-1B10-4981-84DD-24032F47F0FD}">
      <dgm:prSet/>
      <dgm:spPr/>
      <dgm:t>
        <a:bodyPr/>
        <a:lstStyle/>
        <a:p>
          <a:endParaRPr lang="tr-TR"/>
        </a:p>
      </dgm:t>
    </dgm:pt>
    <dgm:pt modelId="{80EBED79-7604-4196-8FCE-5AD45E82D89B}">
      <dgm:prSet/>
      <dgm:spPr/>
      <dgm:t>
        <a:bodyPr/>
        <a:lstStyle/>
        <a:p>
          <a:r>
            <a:rPr lang="tr-TR" dirty="0" smtClean="0"/>
            <a:t>Kısa yanıtlı </a:t>
          </a:r>
          <a:endParaRPr lang="tr-TR" dirty="0"/>
        </a:p>
      </dgm:t>
    </dgm:pt>
    <dgm:pt modelId="{3FA75E45-E351-4107-8EB3-DFA8F449ABBC}" type="parTrans" cxnId="{9486DA14-1C45-431D-844C-76405E918AB9}">
      <dgm:prSet/>
      <dgm:spPr/>
      <dgm:t>
        <a:bodyPr/>
        <a:lstStyle/>
        <a:p>
          <a:endParaRPr lang="tr-TR"/>
        </a:p>
      </dgm:t>
    </dgm:pt>
    <dgm:pt modelId="{237FFDED-D7DC-4220-91E9-31F025AEBC63}" type="sibTrans" cxnId="{9486DA14-1C45-431D-844C-76405E918AB9}">
      <dgm:prSet/>
      <dgm:spPr/>
      <dgm:t>
        <a:bodyPr/>
        <a:lstStyle/>
        <a:p>
          <a:endParaRPr lang="tr-TR"/>
        </a:p>
      </dgm:t>
    </dgm:pt>
    <dgm:pt modelId="{2FEBA608-4071-4951-9E10-45063D3365EA}">
      <dgm:prSet/>
      <dgm:spPr/>
      <dgm:t>
        <a:bodyPr/>
        <a:lstStyle/>
        <a:p>
          <a:r>
            <a:rPr lang="tr-TR" dirty="0" smtClean="0"/>
            <a:t>Uzun yanıtlı </a:t>
          </a:r>
          <a:endParaRPr lang="tr-TR" dirty="0"/>
        </a:p>
      </dgm:t>
    </dgm:pt>
    <dgm:pt modelId="{7861F551-2871-4AA8-BEDB-DD71FA690327}" type="parTrans" cxnId="{2BACB37F-8791-4C9E-8B74-9819B88A2133}">
      <dgm:prSet/>
      <dgm:spPr/>
      <dgm:t>
        <a:bodyPr/>
        <a:lstStyle/>
        <a:p>
          <a:endParaRPr lang="tr-TR"/>
        </a:p>
      </dgm:t>
    </dgm:pt>
    <dgm:pt modelId="{09761943-79E9-43A2-B0AD-8E9664E06E17}" type="sibTrans" cxnId="{2BACB37F-8791-4C9E-8B74-9819B88A2133}">
      <dgm:prSet/>
      <dgm:spPr/>
      <dgm:t>
        <a:bodyPr/>
        <a:lstStyle/>
        <a:p>
          <a:endParaRPr lang="tr-TR"/>
        </a:p>
      </dgm:t>
    </dgm:pt>
    <dgm:pt modelId="{A6131E65-25A3-4842-AEBB-BBBBB0C726D9}" type="pres">
      <dgm:prSet presAssocID="{B11ACBBA-EB0A-41BF-BEB1-599576F54D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0E5B85A-425B-4CF6-9BB4-8774F1C3C97C}" type="pres">
      <dgm:prSet presAssocID="{CC68C710-1108-494B-BEB7-1BAFDCDCEB5F}" presName="hierRoot1" presStyleCnt="0">
        <dgm:presLayoutVars>
          <dgm:hierBranch val="init"/>
        </dgm:presLayoutVars>
      </dgm:prSet>
      <dgm:spPr/>
    </dgm:pt>
    <dgm:pt modelId="{34A20DEF-EA20-45BB-8674-6DCD99B2A5C5}" type="pres">
      <dgm:prSet presAssocID="{CC68C710-1108-494B-BEB7-1BAFDCDCEB5F}" presName="rootComposite1" presStyleCnt="0"/>
      <dgm:spPr/>
    </dgm:pt>
    <dgm:pt modelId="{A883E0EB-0547-4E7F-A3BD-D84838D3DF20}" type="pres">
      <dgm:prSet presAssocID="{CC68C710-1108-494B-BEB7-1BAFDCDCEB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7699A7E-486C-4BDA-90DE-FC1A9F26BC58}" type="pres">
      <dgm:prSet presAssocID="{CC68C710-1108-494B-BEB7-1BAFDCDCEB5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98258CF-5652-4EE8-BAF8-863CE126FB67}" type="pres">
      <dgm:prSet presAssocID="{CC68C710-1108-494B-BEB7-1BAFDCDCEB5F}" presName="hierChild2" presStyleCnt="0"/>
      <dgm:spPr/>
    </dgm:pt>
    <dgm:pt modelId="{E4F45165-9E79-40F5-9809-704C78D322D6}" type="pres">
      <dgm:prSet presAssocID="{CC68C710-1108-494B-BEB7-1BAFDCDCEB5F}" presName="hierChild3" presStyleCnt="0"/>
      <dgm:spPr/>
    </dgm:pt>
    <dgm:pt modelId="{38F72781-2A24-430D-A024-FE9B67E6BAE1}" type="pres">
      <dgm:prSet presAssocID="{89DCD6C8-7F5C-4BDB-AD2F-910A5A1419E7}" presName="Name111" presStyleLbl="parChTrans1D2" presStyleIdx="0" presStyleCnt="2"/>
      <dgm:spPr/>
      <dgm:t>
        <a:bodyPr/>
        <a:lstStyle/>
        <a:p>
          <a:endParaRPr lang="tr-TR"/>
        </a:p>
      </dgm:t>
    </dgm:pt>
    <dgm:pt modelId="{4C6A8816-5329-4AB7-A708-760F1DEEF8C6}" type="pres">
      <dgm:prSet presAssocID="{14D27235-975A-4A28-BE59-C0D7D6C64704}" presName="hierRoot3" presStyleCnt="0">
        <dgm:presLayoutVars>
          <dgm:hierBranch val="init"/>
        </dgm:presLayoutVars>
      </dgm:prSet>
      <dgm:spPr/>
    </dgm:pt>
    <dgm:pt modelId="{787E1C6A-0E75-46BA-A1CE-8F80B64D1FFD}" type="pres">
      <dgm:prSet presAssocID="{14D27235-975A-4A28-BE59-C0D7D6C64704}" presName="rootComposite3" presStyleCnt="0"/>
      <dgm:spPr/>
    </dgm:pt>
    <dgm:pt modelId="{B98E9B9A-FC9A-49F5-931D-60C3C65870D2}" type="pres">
      <dgm:prSet presAssocID="{14D27235-975A-4A28-BE59-C0D7D6C64704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6B2B57-A643-457D-AB61-0F7AB3FD1A50}" type="pres">
      <dgm:prSet presAssocID="{14D27235-975A-4A28-BE59-C0D7D6C64704}" presName="rootConnector3" presStyleLbl="asst1" presStyleIdx="0" presStyleCnt="2"/>
      <dgm:spPr/>
      <dgm:t>
        <a:bodyPr/>
        <a:lstStyle/>
        <a:p>
          <a:endParaRPr lang="tr-TR"/>
        </a:p>
      </dgm:t>
    </dgm:pt>
    <dgm:pt modelId="{E058AA77-5EFF-4731-827D-2165DCFF2BF0}" type="pres">
      <dgm:prSet presAssocID="{14D27235-975A-4A28-BE59-C0D7D6C64704}" presName="hierChild6" presStyleCnt="0"/>
      <dgm:spPr/>
    </dgm:pt>
    <dgm:pt modelId="{0B777AEB-D8BF-48B5-A04E-99296146A2AD}" type="pres">
      <dgm:prSet presAssocID="{F5649788-C640-4642-8882-DD0878B0E006}" presName="Name37" presStyleLbl="parChTrans1D3" presStyleIdx="0" presStyleCnt="5"/>
      <dgm:spPr/>
      <dgm:t>
        <a:bodyPr/>
        <a:lstStyle/>
        <a:p>
          <a:endParaRPr lang="tr-TR"/>
        </a:p>
      </dgm:t>
    </dgm:pt>
    <dgm:pt modelId="{9B0572B7-3B21-47A2-B55D-C49517124C9F}" type="pres">
      <dgm:prSet presAssocID="{D397A7B8-7124-4472-A998-FC48FCA9F946}" presName="hierRoot2" presStyleCnt="0">
        <dgm:presLayoutVars>
          <dgm:hierBranch val="init"/>
        </dgm:presLayoutVars>
      </dgm:prSet>
      <dgm:spPr/>
    </dgm:pt>
    <dgm:pt modelId="{13D7E370-E586-482E-8732-8205963445B0}" type="pres">
      <dgm:prSet presAssocID="{D397A7B8-7124-4472-A998-FC48FCA9F946}" presName="rootComposite" presStyleCnt="0"/>
      <dgm:spPr/>
    </dgm:pt>
    <dgm:pt modelId="{3EAAADE2-1440-4831-B766-85D8E550FD6B}" type="pres">
      <dgm:prSet presAssocID="{D397A7B8-7124-4472-A998-FC48FCA9F946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FED93E-19CB-46D1-91FC-DA4D45C0A6F5}" type="pres">
      <dgm:prSet presAssocID="{D397A7B8-7124-4472-A998-FC48FCA9F946}" presName="rootConnector" presStyleLbl="node3" presStyleIdx="0" presStyleCnt="5"/>
      <dgm:spPr/>
      <dgm:t>
        <a:bodyPr/>
        <a:lstStyle/>
        <a:p>
          <a:endParaRPr lang="tr-TR"/>
        </a:p>
      </dgm:t>
    </dgm:pt>
    <dgm:pt modelId="{40CBDA75-7A20-4D49-A4FC-4989C788AB9D}" type="pres">
      <dgm:prSet presAssocID="{D397A7B8-7124-4472-A998-FC48FCA9F946}" presName="hierChild4" presStyleCnt="0"/>
      <dgm:spPr/>
    </dgm:pt>
    <dgm:pt modelId="{22C4D221-0606-4867-8055-479D27204953}" type="pres">
      <dgm:prSet presAssocID="{D397A7B8-7124-4472-A998-FC48FCA9F946}" presName="hierChild5" presStyleCnt="0"/>
      <dgm:spPr/>
    </dgm:pt>
    <dgm:pt modelId="{F9C96585-7FCC-4F4D-BD23-BFEF83D92DC0}" type="pres">
      <dgm:prSet presAssocID="{2A359C4F-30F4-4198-A5DC-2DD547F2F0AC}" presName="Name37" presStyleLbl="parChTrans1D3" presStyleIdx="1" presStyleCnt="5"/>
      <dgm:spPr/>
      <dgm:t>
        <a:bodyPr/>
        <a:lstStyle/>
        <a:p>
          <a:endParaRPr lang="tr-TR"/>
        </a:p>
      </dgm:t>
    </dgm:pt>
    <dgm:pt modelId="{C0E9A35C-FA25-4639-8F28-99A0D83DEF4E}" type="pres">
      <dgm:prSet presAssocID="{D1886CC6-C2DA-402D-BB62-74DA9DEDCA13}" presName="hierRoot2" presStyleCnt="0">
        <dgm:presLayoutVars>
          <dgm:hierBranch val="init"/>
        </dgm:presLayoutVars>
      </dgm:prSet>
      <dgm:spPr/>
    </dgm:pt>
    <dgm:pt modelId="{7132759B-1FE4-4737-B845-AFD43CE57EF8}" type="pres">
      <dgm:prSet presAssocID="{D1886CC6-C2DA-402D-BB62-74DA9DEDCA13}" presName="rootComposite" presStyleCnt="0"/>
      <dgm:spPr/>
    </dgm:pt>
    <dgm:pt modelId="{135B7FEF-DCD5-4E02-831B-E1825E327FF3}" type="pres">
      <dgm:prSet presAssocID="{D1886CC6-C2DA-402D-BB62-74DA9DEDCA13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E37C2B1-FE83-4174-A85C-C6AA12C4796D}" type="pres">
      <dgm:prSet presAssocID="{D1886CC6-C2DA-402D-BB62-74DA9DEDCA13}" presName="rootConnector" presStyleLbl="node3" presStyleIdx="1" presStyleCnt="5"/>
      <dgm:spPr/>
      <dgm:t>
        <a:bodyPr/>
        <a:lstStyle/>
        <a:p>
          <a:endParaRPr lang="tr-TR"/>
        </a:p>
      </dgm:t>
    </dgm:pt>
    <dgm:pt modelId="{C2D109C8-D1CF-4187-B8F2-3018A203B933}" type="pres">
      <dgm:prSet presAssocID="{D1886CC6-C2DA-402D-BB62-74DA9DEDCA13}" presName="hierChild4" presStyleCnt="0"/>
      <dgm:spPr/>
    </dgm:pt>
    <dgm:pt modelId="{9D0EE4EE-B14F-45F4-8930-53ED50C5335F}" type="pres">
      <dgm:prSet presAssocID="{D1886CC6-C2DA-402D-BB62-74DA9DEDCA13}" presName="hierChild5" presStyleCnt="0"/>
      <dgm:spPr/>
    </dgm:pt>
    <dgm:pt modelId="{BB04B721-2019-4477-B383-F6CF0BDCDE9E}" type="pres">
      <dgm:prSet presAssocID="{C0552FFC-0BAD-4B61-AA3E-FA351254101B}" presName="Name37" presStyleLbl="parChTrans1D3" presStyleIdx="2" presStyleCnt="5"/>
      <dgm:spPr/>
      <dgm:t>
        <a:bodyPr/>
        <a:lstStyle/>
        <a:p>
          <a:endParaRPr lang="tr-TR"/>
        </a:p>
      </dgm:t>
    </dgm:pt>
    <dgm:pt modelId="{113CDBFA-B421-4163-AE52-433F2782D683}" type="pres">
      <dgm:prSet presAssocID="{1350027C-9A9C-430C-8B08-FDE8E5CB47DE}" presName="hierRoot2" presStyleCnt="0">
        <dgm:presLayoutVars>
          <dgm:hierBranch val="init"/>
        </dgm:presLayoutVars>
      </dgm:prSet>
      <dgm:spPr/>
    </dgm:pt>
    <dgm:pt modelId="{5DAFEBC2-1C8D-4765-95AB-CF497F0F5336}" type="pres">
      <dgm:prSet presAssocID="{1350027C-9A9C-430C-8B08-FDE8E5CB47DE}" presName="rootComposite" presStyleCnt="0"/>
      <dgm:spPr/>
    </dgm:pt>
    <dgm:pt modelId="{8F840322-6BAC-4005-B510-FA660F7E06F1}" type="pres">
      <dgm:prSet presAssocID="{1350027C-9A9C-430C-8B08-FDE8E5CB47DE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6A5FD1-E947-4D2F-A086-02BCD01F1DBD}" type="pres">
      <dgm:prSet presAssocID="{1350027C-9A9C-430C-8B08-FDE8E5CB47DE}" presName="rootConnector" presStyleLbl="node3" presStyleIdx="2" presStyleCnt="5"/>
      <dgm:spPr/>
      <dgm:t>
        <a:bodyPr/>
        <a:lstStyle/>
        <a:p>
          <a:endParaRPr lang="tr-TR"/>
        </a:p>
      </dgm:t>
    </dgm:pt>
    <dgm:pt modelId="{80C4A957-9246-4EB4-A213-78F72581B96A}" type="pres">
      <dgm:prSet presAssocID="{1350027C-9A9C-430C-8B08-FDE8E5CB47DE}" presName="hierChild4" presStyleCnt="0"/>
      <dgm:spPr/>
    </dgm:pt>
    <dgm:pt modelId="{5ED612AA-BAE0-4C4E-9C2A-03047298D36C}" type="pres">
      <dgm:prSet presAssocID="{1350027C-9A9C-430C-8B08-FDE8E5CB47DE}" presName="hierChild5" presStyleCnt="0"/>
      <dgm:spPr/>
    </dgm:pt>
    <dgm:pt modelId="{E637411A-67FE-4ECC-ABFB-20A0ADFD38EF}" type="pres">
      <dgm:prSet presAssocID="{14D27235-975A-4A28-BE59-C0D7D6C64704}" presName="hierChild7" presStyleCnt="0"/>
      <dgm:spPr/>
    </dgm:pt>
    <dgm:pt modelId="{7D9A4DFD-D84E-4245-A03B-0F11DF8E59F9}" type="pres">
      <dgm:prSet presAssocID="{7A9E7CE3-7DF5-456B-8EC8-97C891D69687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C2D5CB47-A784-45A4-BDAF-84C27A19AA1B}" type="pres">
      <dgm:prSet presAssocID="{8155168F-54E4-416F-984E-DBC8C5C1D532}" presName="hierRoot3" presStyleCnt="0">
        <dgm:presLayoutVars>
          <dgm:hierBranch val="init"/>
        </dgm:presLayoutVars>
      </dgm:prSet>
      <dgm:spPr/>
    </dgm:pt>
    <dgm:pt modelId="{CD620C55-0329-484D-A6B6-7961E9237C5B}" type="pres">
      <dgm:prSet presAssocID="{8155168F-54E4-416F-984E-DBC8C5C1D532}" presName="rootComposite3" presStyleCnt="0"/>
      <dgm:spPr/>
    </dgm:pt>
    <dgm:pt modelId="{1687739C-1B95-42D9-952E-B14DAE6A5EE9}" type="pres">
      <dgm:prSet presAssocID="{8155168F-54E4-416F-984E-DBC8C5C1D532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17CC35-8CE9-494D-99C8-A0F5B572108D}" type="pres">
      <dgm:prSet presAssocID="{8155168F-54E4-416F-984E-DBC8C5C1D532}" presName="rootConnector3" presStyleLbl="asst1" presStyleIdx="1" presStyleCnt="2"/>
      <dgm:spPr/>
      <dgm:t>
        <a:bodyPr/>
        <a:lstStyle/>
        <a:p>
          <a:endParaRPr lang="tr-TR"/>
        </a:p>
      </dgm:t>
    </dgm:pt>
    <dgm:pt modelId="{4C72436E-819F-4122-93CA-138AD1EC6ECA}" type="pres">
      <dgm:prSet presAssocID="{8155168F-54E4-416F-984E-DBC8C5C1D532}" presName="hierChild6" presStyleCnt="0"/>
      <dgm:spPr/>
    </dgm:pt>
    <dgm:pt modelId="{FFED9981-6750-4234-BFB7-85FF4C6114C4}" type="pres">
      <dgm:prSet presAssocID="{3FA75E45-E351-4107-8EB3-DFA8F449ABBC}" presName="Name37" presStyleLbl="parChTrans1D3" presStyleIdx="3" presStyleCnt="5"/>
      <dgm:spPr/>
      <dgm:t>
        <a:bodyPr/>
        <a:lstStyle/>
        <a:p>
          <a:endParaRPr lang="tr-TR"/>
        </a:p>
      </dgm:t>
    </dgm:pt>
    <dgm:pt modelId="{A21BCABA-03F2-4AE6-8057-C53278ACDECF}" type="pres">
      <dgm:prSet presAssocID="{80EBED79-7604-4196-8FCE-5AD45E82D89B}" presName="hierRoot2" presStyleCnt="0">
        <dgm:presLayoutVars>
          <dgm:hierBranch val="init"/>
        </dgm:presLayoutVars>
      </dgm:prSet>
      <dgm:spPr/>
    </dgm:pt>
    <dgm:pt modelId="{CD477D0D-5401-4728-BCA9-F578366BF145}" type="pres">
      <dgm:prSet presAssocID="{80EBED79-7604-4196-8FCE-5AD45E82D89B}" presName="rootComposite" presStyleCnt="0"/>
      <dgm:spPr/>
    </dgm:pt>
    <dgm:pt modelId="{431D41F7-B25B-410D-B585-90E6E0ED329D}" type="pres">
      <dgm:prSet presAssocID="{80EBED79-7604-4196-8FCE-5AD45E82D89B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B87AAA-4978-4914-9689-63EBA7BF4E0A}" type="pres">
      <dgm:prSet presAssocID="{80EBED79-7604-4196-8FCE-5AD45E82D89B}" presName="rootConnector" presStyleLbl="node3" presStyleIdx="3" presStyleCnt="5"/>
      <dgm:spPr/>
      <dgm:t>
        <a:bodyPr/>
        <a:lstStyle/>
        <a:p>
          <a:endParaRPr lang="tr-TR"/>
        </a:p>
      </dgm:t>
    </dgm:pt>
    <dgm:pt modelId="{9213FAC0-419D-4E7A-B636-35ADA1A6BE42}" type="pres">
      <dgm:prSet presAssocID="{80EBED79-7604-4196-8FCE-5AD45E82D89B}" presName="hierChild4" presStyleCnt="0"/>
      <dgm:spPr/>
    </dgm:pt>
    <dgm:pt modelId="{AE9D0181-5588-43B2-952B-B14F4285599F}" type="pres">
      <dgm:prSet presAssocID="{80EBED79-7604-4196-8FCE-5AD45E82D89B}" presName="hierChild5" presStyleCnt="0"/>
      <dgm:spPr/>
    </dgm:pt>
    <dgm:pt modelId="{A5133FC3-4979-41DC-BBC2-49E8E2FB964E}" type="pres">
      <dgm:prSet presAssocID="{7861F551-2871-4AA8-BEDB-DD71FA690327}" presName="Name37" presStyleLbl="parChTrans1D3" presStyleIdx="4" presStyleCnt="5"/>
      <dgm:spPr/>
      <dgm:t>
        <a:bodyPr/>
        <a:lstStyle/>
        <a:p>
          <a:endParaRPr lang="tr-TR"/>
        </a:p>
      </dgm:t>
    </dgm:pt>
    <dgm:pt modelId="{6C4B5745-E4E3-45D9-A171-9AA317B9111B}" type="pres">
      <dgm:prSet presAssocID="{2FEBA608-4071-4951-9E10-45063D3365EA}" presName="hierRoot2" presStyleCnt="0">
        <dgm:presLayoutVars>
          <dgm:hierBranch val="init"/>
        </dgm:presLayoutVars>
      </dgm:prSet>
      <dgm:spPr/>
    </dgm:pt>
    <dgm:pt modelId="{F3012F65-8DE8-4E53-AE3B-2BE25B971F95}" type="pres">
      <dgm:prSet presAssocID="{2FEBA608-4071-4951-9E10-45063D3365EA}" presName="rootComposite" presStyleCnt="0"/>
      <dgm:spPr/>
    </dgm:pt>
    <dgm:pt modelId="{A29C565D-58B0-4A67-BB66-25C82A8EE763}" type="pres">
      <dgm:prSet presAssocID="{2FEBA608-4071-4951-9E10-45063D3365EA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EACB74-35DE-4795-9F52-AD8890AC6A68}" type="pres">
      <dgm:prSet presAssocID="{2FEBA608-4071-4951-9E10-45063D3365EA}" presName="rootConnector" presStyleLbl="node3" presStyleIdx="4" presStyleCnt="5"/>
      <dgm:spPr/>
      <dgm:t>
        <a:bodyPr/>
        <a:lstStyle/>
        <a:p>
          <a:endParaRPr lang="tr-TR"/>
        </a:p>
      </dgm:t>
    </dgm:pt>
    <dgm:pt modelId="{81A1A03F-CEAA-4356-B7BA-8317B86E29C4}" type="pres">
      <dgm:prSet presAssocID="{2FEBA608-4071-4951-9E10-45063D3365EA}" presName="hierChild4" presStyleCnt="0"/>
      <dgm:spPr/>
    </dgm:pt>
    <dgm:pt modelId="{1E27A23D-66D8-4C20-8D12-0CEEB4AC5F08}" type="pres">
      <dgm:prSet presAssocID="{2FEBA608-4071-4951-9E10-45063D3365EA}" presName="hierChild5" presStyleCnt="0"/>
      <dgm:spPr/>
    </dgm:pt>
    <dgm:pt modelId="{F7DB8742-5385-4337-96FF-86511C4D62C3}" type="pres">
      <dgm:prSet presAssocID="{8155168F-54E4-416F-984E-DBC8C5C1D532}" presName="hierChild7" presStyleCnt="0"/>
      <dgm:spPr/>
    </dgm:pt>
  </dgm:ptLst>
  <dgm:cxnLst>
    <dgm:cxn modelId="{6F07EA76-BD3A-4879-86DE-478728EF36F0}" srcId="{CC68C710-1108-494B-BEB7-1BAFDCDCEB5F}" destId="{14D27235-975A-4A28-BE59-C0D7D6C64704}" srcOrd="0" destOrd="0" parTransId="{89DCD6C8-7F5C-4BDB-AD2F-910A5A1419E7}" sibTransId="{91AB1A28-8FC0-466D-B33A-0AD2F70FDA62}"/>
    <dgm:cxn modelId="{82F16AC2-1A0B-4718-9498-3FB29E509C96}" type="presOf" srcId="{D397A7B8-7124-4472-A998-FC48FCA9F946}" destId="{25FED93E-19CB-46D1-91FC-DA4D45C0A6F5}" srcOrd="1" destOrd="0" presId="urn:microsoft.com/office/officeart/2005/8/layout/orgChart1"/>
    <dgm:cxn modelId="{4763417F-91F1-444B-BD4D-07F04305F199}" type="presOf" srcId="{80EBED79-7604-4196-8FCE-5AD45E82D89B}" destId="{58B87AAA-4978-4914-9689-63EBA7BF4E0A}" srcOrd="1" destOrd="0" presId="urn:microsoft.com/office/officeart/2005/8/layout/orgChart1"/>
    <dgm:cxn modelId="{9E557632-1FEE-4123-8F05-4A454D365C38}" type="presOf" srcId="{7861F551-2871-4AA8-BEDB-DD71FA690327}" destId="{A5133FC3-4979-41DC-BBC2-49E8E2FB964E}" srcOrd="0" destOrd="0" presId="urn:microsoft.com/office/officeart/2005/8/layout/orgChart1"/>
    <dgm:cxn modelId="{5B3F54E0-EFC3-4B26-8B78-2648489302CA}" type="presOf" srcId="{CC68C710-1108-494B-BEB7-1BAFDCDCEB5F}" destId="{A883E0EB-0547-4E7F-A3BD-D84838D3DF20}" srcOrd="0" destOrd="0" presId="urn:microsoft.com/office/officeart/2005/8/layout/orgChart1"/>
    <dgm:cxn modelId="{9A329930-FFD1-4AC3-B59E-F8633FD5B126}" type="presOf" srcId="{F5649788-C640-4642-8882-DD0878B0E006}" destId="{0B777AEB-D8BF-48B5-A04E-99296146A2AD}" srcOrd="0" destOrd="0" presId="urn:microsoft.com/office/officeart/2005/8/layout/orgChart1"/>
    <dgm:cxn modelId="{917A780D-BED6-49B7-A771-E74D9FF28E1C}" srcId="{14D27235-975A-4A28-BE59-C0D7D6C64704}" destId="{D397A7B8-7124-4472-A998-FC48FCA9F946}" srcOrd="0" destOrd="0" parTransId="{F5649788-C640-4642-8882-DD0878B0E006}" sibTransId="{E40F1866-E118-4B55-B385-256ECF33817E}"/>
    <dgm:cxn modelId="{ED42B755-2299-40F6-B988-AA5A0951DE60}" type="presOf" srcId="{8155168F-54E4-416F-984E-DBC8C5C1D532}" destId="{2617CC35-8CE9-494D-99C8-A0F5B572108D}" srcOrd="1" destOrd="0" presId="urn:microsoft.com/office/officeart/2005/8/layout/orgChart1"/>
    <dgm:cxn modelId="{064C719D-D086-4BE4-8CDE-AAD2EFD05F60}" type="presOf" srcId="{CC68C710-1108-494B-BEB7-1BAFDCDCEB5F}" destId="{27699A7E-486C-4BDA-90DE-FC1A9F26BC58}" srcOrd="1" destOrd="0" presId="urn:microsoft.com/office/officeart/2005/8/layout/orgChart1"/>
    <dgm:cxn modelId="{00F3989E-400C-451F-99F6-545CD007E0FF}" srcId="{CC68C710-1108-494B-BEB7-1BAFDCDCEB5F}" destId="{8155168F-54E4-416F-984E-DBC8C5C1D532}" srcOrd="1" destOrd="0" parTransId="{7A9E7CE3-7DF5-456B-8EC8-97C891D69687}" sibTransId="{7B04B66A-A045-402C-BCFD-502977AC68CD}"/>
    <dgm:cxn modelId="{D0BA6189-AC54-433E-B8B5-FE7034F45FA3}" type="presOf" srcId="{89DCD6C8-7F5C-4BDB-AD2F-910A5A1419E7}" destId="{38F72781-2A24-430D-A024-FE9B67E6BAE1}" srcOrd="0" destOrd="0" presId="urn:microsoft.com/office/officeart/2005/8/layout/orgChart1"/>
    <dgm:cxn modelId="{CBE6CE82-6572-4BE7-BBF5-5FE18EE1C668}" type="presOf" srcId="{8155168F-54E4-416F-984E-DBC8C5C1D532}" destId="{1687739C-1B95-42D9-952E-B14DAE6A5EE9}" srcOrd="0" destOrd="0" presId="urn:microsoft.com/office/officeart/2005/8/layout/orgChart1"/>
    <dgm:cxn modelId="{80F13F5B-E7CE-451F-A59F-5A12F246F91F}" type="presOf" srcId="{1350027C-9A9C-430C-8B08-FDE8E5CB47DE}" destId="{056A5FD1-E947-4D2F-A086-02BCD01F1DBD}" srcOrd="1" destOrd="0" presId="urn:microsoft.com/office/officeart/2005/8/layout/orgChart1"/>
    <dgm:cxn modelId="{B471F0EF-542B-43E7-9D1C-EC9B012B00DF}" type="presOf" srcId="{D1886CC6-C2DA-402D-BB62-74DA9DEDCA13}" destId="{135B7FEF-DCD5-4E02-831B-E1825E327FF3}" srcOrd="0" destOrd="0" presId="urn:microsoft.com/office/officeart/2005/8/layout/orgChart1"/>
    <dgm:cxn modelId="{456A0968-A4A5-4933-ABD3-CAF65C678EA7}" srcId="{14D27235-975A-4A28-BE59-C0D7D6C64704}" destId="{D1886CC6-C2DA-402D-BB62-74DA9DEDCA13}" srcOrd="1" destOrd="0" parTransId="{2A359C4F-30F4-4198-A5DC-2DD547F2F0AC}" sibTransId="{D7F0156B-4819-4215-896E-C7AC2E1DEE99}"/>
    <dgm:cxn modelId="{2B0FC5E1-DE19-460B-B857-113AFBBF4357}" type="presOf" srcId="{D397A7B8-7124-4472-A998-FC48FCA9F946}" destId="{3EAAADE2-1440-4831-B766-85D8E550FD6B}" srcOrd="0" destOrd="0" presId="urn:microsoft.com/office/officeart/2005/8/layout/orgChart1"/>
    <dgm:cxn modelId="{B9AD520B-EE4F-459F-89A9-703896F019BE}" type="presOf" srcId="{7A9E7CE3-7DF5-456B-8EC8-97C891D69687}" destId="{7D9A4DFD-D84E-4245-A03B-0F11DF8E59F9}" srcOrd="0" destOrd="0" presId="urn:microsoft.com/office/officeart/2005/8/layout/orgChart1"/>
    <dgm:cxn modelId="{308B1927-BD66-4997-9DD4-72156DE29DCF}" type="presOf" srcId="{1350027C-9A9C-430C-8B08-FDE8E5CB47DE}" destId="{8F840322-6BAC-4005-B510-FA660F7E06F1}" srcOrd="0" destOrd="0" presId="urn:microsoft.com/office/officeart/2005/8/layout/orgChart1"/>
    <dgm:cxn modelId="{6CBE4D3D-A08C-4B3B-9C03-E6505BC7ECD3}" type="presOf" srcId="{D1886CC6-C2DA-402D-BB62-74DA9DEDCA13}" destId="{6E37C2B1-FE83-4174-A85C-C6AA12C4796D}" srcOrd="1" destOrd="0" presId="urn:microsoft.com/office/officeart/2005/8/layout/orgChart1"/>
    <dgm:cxn modelId="{38EE4E20-774B-42A3-8181-B30EFE6CB6CB}" type="presOf" srcId="{2A359C4F-30F4-4198-A5DC-2DD547F2F0AC}" destId="{F9C96585-7FCC-4F4D-BD23-BFEF83D92DC0}" srcOrd="0" destOrd="0" presId="urn:microsoft.com/office/officeart/2005/8/layout/orgChart1"/>
    <dgm:cxn modelId="{76AD9B86-E5F4-4BAC-9AAD-B8EC20A34896}" type="presOf" srcId="{2FEBA608-4071-4951-9E10-45063D3365EA}" destId="{78EACB74-35DE-4795-9F52-AD8890AC6A68}" srcOrd="1" destOrd="0" presId="urn:microsoft.com/office/officeart/2005/8/layout/orgChart1"/>
    <dgm:cxn modelId="{2BACB37F-8791-4C9E-8B74-9819B88A2133}" srcId="{8155168F-54E4-416F-984E-DBC8C5C1D532}" destId="{2FEBA608-4071-4951-9E10-45063D3365EA}" srcOrd="1" destOrd="0" parTransId="{7861F551-2871-4AA8-BEDB-DD71FA690327}" sibTransId="{09761943-79E9-43A2-B0AD-8E9664E06E17}"/>
    <dgm:cxn modelId="{777A0827-CB0E-4AB6-90F9-E022505C5003}" type="presOf" srcId="{14D27235-975A-4A28-BE59-C0D7D6C64704}" destId="{896B2B57-A643-457D-AB61-0F7AB3FD1A50}" srcOrd="1" destOrd="0" presId="urn:microsoft.com/office/officeart/2005/8/layout/orgChart1"/>
    <dgm:cxn modelId="{9486DA14-1C45-431D-844C-76405E918AB9}" srcId="{8155168F-54E4-416F-984E-DBC8C5C1D532}" destId="{80EBED79-7604-4196-8FCE-5AD45E82D89B}" srcOrd="0" destOrd="0" parTransId="{3FA75E45-E351-4107-8EB3-DFA8F449ABBC}" sibTransId="{237FFDED-D7DC-4220-91E9-31F025AEBC63}"/>
    <dgm:cxn modelId="{F025F20D-A050-40D3-8627-1A095B611C09}" type="presOf" srcId="{3FA75E45-E351-4107-8EB3-DFA8F449ABBC}" destId="{FFED9981-6750-4234-BFB7-85FF4C6114C4}" srcOrd="0" destOrd="0" presId="urn:microsoft.com/office/officeart/2005/8/layout/orgChart1"/>
    <dgm:cxn modelId="{64A65041-6B12-4724-B625-A0ABF78670A0}" srcId="{B11ACBBA-EB0A-41BF-BEB1-599576F54D6B}" destId="{CC68C710-1108-494B-BEB7-1BAFDCDCEB5F}" srcOrd="0" destOrd="0" parTransId="{E46B7AC1-C27C-43F1-9067-22D049083526}" sibTransId="{BBD45496-2229-47D1-8FA8-2E91FC6DDB44}"/>
    <dgm:cxn modelId="{B181A391-6FB6-4EC3-8C96-75B26C459886}" type="presOf" srcId="{C0552FFC-0BAD-4B61-AA3E-FA351254101B}" destId="{BB04B721-2019-4477-B383-F6CF0BDCDE9E}" srcOrd="0" destOrd="0" presId="urn:microsoft.com/office/officeart/2005/8/layout/orgChart1"/>
    <dgm:cxn modelId="{C1A60421-1B10-4981-84DD-24032F47F0FD}" srcId="{14D27235-975A-4A28-BE59-C0D7D6C64704}" destId="{1350027C-9A9C-430C-8B08-FDE8E5CB47DE}" srcOrd="2" destOrd="0" parTransId="{C0552FFC-0BAD-4B61-AA3E-FA351254101B}" sibTransId="{E8AEF6BA-794C-4469-BE5D-266A6ED17528}"/>
    <dgm:cxn modelId="{86B28435-7388-4D60-8E74-AED7A2673290}" type="presOf" srcId="{2FEBA608-4071-4951-9E10-45063D3365EA}" destId="{A29C565D-58B0-4A67-BB66-25C82A8EE763}" srcOrd="0" destOrd="0" presId="urn:microsoft.com/office/officeart/2005/8/layout/orgChart1"/>
    <dgm:cxn modelId="{10C89BF7-B76B-4F6F-8B59-AD963917394A}" type="presOf" srcId="{B11ACBBA-EB0A-41BF-BEB1-599576F54D6B}" destId="{A6131E65-25A3-4842-AEBB-BBBBB0C726D9}" srcOrd="0" destOrd="0" presId="urn:microsoft.com/office/officeart/2005/8/layout/orgChart1"/>
    <dgm:cxn modelId="{5D17FB6A-812A-4D6D-8E96-6CDA7957EFDB}" type="presOf" srcId="{80EBED79-7604-4196-8FCE-5AD45E82D89B}" destId="{431D41F7-B25B-410D-B585-90E6E0ED329D}" srcOrd="0" destOrd="0" presId="urn:microsoft.com/office/officeart/2005/8/layout/orgChart1"/>
    <dgm:cxn modelId="{4C2BFE78-DD05-4676-8F60-E95D859FD0B4}" type="presOf" srcId="{14D27235-975A-4A28-BE59-C0D7D6C64704}" destId="{B98E9B9A-FC9A-49F5-931D-60C3C65870D2}" srcOrd="0" destOrd="0" presId="urn:microsoft.com/office/officeart/2005/8/layout/orgChart1"/>
    <dgm:cxn modelId="{ECA51674-B4C2-448D-B088-C8EA9E69F4CB}" type="presParOf" srcId="{A6131E65-25A3-4842-AEBB-BBBBB0C726D9}" destId="{70E5B85A-425B-4CF6-9BB4-8774F1C3C97C}" srcOrd="0" destOrd="0" presId="urn:microsoft.com/office/officeart/2005/8/layout/orgChart1"/>
    <dgm:cxn modelId="{0A5F6F16-A1A5-4147-AC5C-089A611C9CD6}" type="presParOf" srcId="{70E5B85A-425B-4CF6-9BB4-8774F1C3C97C}" destId="{34A20DEF-EA20-45BB-8674-6DCD99B2A5C5}" srcOrd="0" destOrd="0" presId="urn:microsoft.com/office/officeart/2005/8/layout/orgChart1"/>
    <dgm:cxn modelId="{ED913799-FA2F-4CA2-8E90-D60B1C21FA0B}" type="presParOf" srcId="{34A20DEF-EA20-45BB-8674-6DCD99B2A5C5}" destId="{A883E0EB-0547-4E7F-A3BD-D84838D3DF20}" srcOrd="0" destOrd="0" presId="urn:microsoft.com/office/officeart/2005/8/layout/orgChart1"/>
    <dgm:cxn modelId="{F62BFBD7-E879-48CB-9B9A-29B6A28A48FF}" type="presParOf" srcId="{34A20DEF-EA20-45BB-8674-6DCD99B2A5C5}" destId="{27699A7E-486C-4BDA-90DE-FC1A9F26BC58}" srcOrd="1" destOrd="0" presId="urn:microsoft.com/office/officeart/2005/8/layout/orgChart1"/>
    <dgm:cxn modelId="{E7ECA25D-9FFA-4B77-84FC-013BAC9C08A5}" type="presParOf" srcId="{70E5B85A-425B-4CF6-9BB4-8774F1C3C97C}" destId="{D98258CF-5652-4EE8-BAF8-863CE126FB67}" srcOrd="1" destOrd="0" presId="urn:microsoft.com/office/officeart/2005/8/layout/orgChart1"/>
    <dgm:cxn modelId="{6F58339A-2863-4E2F-BCD6-6F53707B8C52}" type="presParOf" srcId="{70E5B85A-425B-4CF6-9BB4-8774F1C3C97C}" destId="{E4F45165-9E79-40F5-9809-704C78D322D6}" srcOrd="2" destOrd="0" presId="urn:microsoft.com/office/officeart/2005/8/layout/orgChart1"/>
    <dgm:cxn modelId="{13254605-F366-40FC-8625-30EE8B588150}" type="presParOf" srcId="{E4F45165-9E79-40F5-9809-704C78D322D6}" destId="{38F72781-2A24-430D-A024-FE9B67E6BAE1}" srcOrd="0" destOrd="0" presId="urn:microsoft.com/office/officeart/2005/8/layout/orgChart1"/>
    <dgm:cxn modelId="{08241E26-E4F7-42E2-A66E-2B6FF787680D}" type="presParOf" srcId="{E4F45165-9E79-40F5-9809-704C78D322D6}" destId="{4C6A8816-5329-4AB7-A708-760F1DEEF8C6}" srcOrd="1" destOrd="0" presId="urn:microsoft.com/office/officeart/2005/8/layout/orgChart1"/>
    <dgm:cxn modelId="{63A0AA11-D7EE-4D1F-AE78-9F70C4A292B1}" type="presParOf" srcId="{4C6A8816-5329-4AB7-A708-760F1DEEF8C6}" destId="{787E1C6A-0E75-46BA-A1CE-8F80B64D1FFD}" srcOrd="0" destOrd="0" presId="urn:microsoft.com/office/officeart/2005/8/layout/orgChart1"/>
    <dgm:cxn modelId="{CA417A68-1B6F-4F39-BACD-5ED6E6BD155E}" type="presParOf" srcId="{787E1C6A-0E75-46BA-A1CE-8F80B64D1FFD}" destId="{B98E9B9A-FC9A-49F5-931D-60C3C65870D2}" srcOrd="0" destOrd="0" presId="urn:microsoft.com/office/officeart/2005/8/layout/orgChart1"/>
    <dgm:cxn modelId="{BE5CC954-619B-4883-AE93-552DB042793A}" type="presParOf" srcId="{787E1C6A-0E75-46BA-A1CE-8F80B64D1FFD}" destId="{896B2B57-A643-457D-AB61-0F7AB3FD1A50}" srcOrd="1" destOrd="0" presId="urn:microsoft.com/office/officeart/2005/8/layout/orgChart1"/>
    <dgm:cxn modelId="{C8C53BF1-8BAE-43CB-A3F2-D9C3D3F9F5EA}" type="presParOf" srcId="{4C6A8816-5329-4AB7-A708-760F1DEEF8C6}" destId="{E058AA77-5EFF-4731-827D-2165DCFF2BF0}" srcOrd="1" destOrd="0" presId="urn:microsoft.com/office/officeart/2005/8/layout/orgChart1"/>
    <dgm:cxn modelId="{652A30EE-4D30-4BCB-ACB6-614927D00115}" type="presParOf" srcId="{E058AA77-5EFF-4731-827D-2165DCFF2BF0}" destId="{0B777AEB-D8BF-48B5-A04E-99296146A2AD}" srcOrd="0" destOrd="0" presId="urn:microsoft.com/office/officeart/2005/8/layout/orgChart1"/>
    <dgm:cxn modelId="{6EAA68AE-BDC0-4D15-A014-8B218B3DE28E}" type="presParOf" srcId="{E058AA77-5EFF-4731-827D-2165DCFF2BF0}" destId="{9B0572B7-3B21-47A2-B55D-C49517124C9F}" srcOrd="1" destOrd="0" presId="urn:microsoft.com/office/officeart/2005/8/layout/orgChart1"/>
    <dgm:cxn modelId="{E8077B71-477C-40B8-B329-29447B474A2A}" type="presParOf" srcId="{9B0572B7-3B21-47A2-B55D-C49517124C9F}" destId="{13D7E370-E586-482E-8732-8205963445B0}" srcOrd="0" destOrd="0" presId="urn:microsoft.com/office/officeart/2005/8/layout/orgChart1"/>
    <dgm:cxn modelId="{5DEBCA8B-D4B5-4E5E-AD8E-26CBE4C31A02}" type="presParOf" srcId="{13D7E370-E586-482E-8732-8205963445B0}" destId="{3EAAADE2-1440-4831-B766-85D8E550FD6B}" srcOrd="0" destOrd="0" presId="urn:microsoft.com/office/officeart/2005/8/layout/orgChart1"/>
    <dgm:cxn modelId="{33EE5B03-AA42-4911-A969-A4E1FADACF14}" type="presParOf" srcId="{13D7E370-E586-482E-8732-8205963445B0}" destId="{25FED93E-19CB-46D1-91FC-DA4D45C0A6F5}" srcOrd="1" destOrd="0" presId="urn:microsoft.com/office/officeart/2005/8/layout/orgChart1"/>
    <dgm:cxn modelId="{65D64EA9-E8AF-41F6-98E6-C63EA4E3F57E}" type="presParOf" srcId="{9B0572B7-3B21-47A2-B55D-C49517124C9F}" destId="{40CBDA75-7A20-4D49-A4FC-4989C788AB9D}" srcOrd="1" destOrd="0" presId="urn:microsoft.com/office/officeart/2005/8/layout/orgChart1"/>
    <dgm:cxn modelId="{35BD2F0A-CFFC-41AF-AB6B-2A6D57F451CE}" type="presParOf" srcId="{9B0572B7-3B21-47A2-B55D-C49517124C9F}" destId="{22C4D221-0606-4867-8055-479D27204953}" srcOrd="2" destOrd="0" presId="urn:microsoft.com/office/officeart/2005/8/layout/orgChart1"/>
    <dgm:cxn modelId="{A6759A1A-12FF-41BC-88F7-7303D5994FD5}" type="presParOf" srcId="{E058AA77-5EFF-4731-827D-2165DCFF2BF0}" destId="{F9C96585-7FCC-4F4D-BD23-BFEF83D92DC0}" srcOrd="2" destOrd="0" presId="urn:microsoft.com/office/officeart/2005/8/layout/orgChart1"/>
    <dgm:cxn modelId="{567094CB-ED01-4504-81C3-4A80682B09BC}" type="presParOf" srcId="{E058AA77-5EFF-4731-827D-2165DCFF2BF0}" destId="{C0E9A35C-FA25-4639-8F28-99A0D83DEF4E}" srcOrd="3" destOrd="0" presId="urn:microsoft.com/office/officeart/2005/8/layout/orgChart1"/>
    <dgm:cxn modelId="{CB079FD8-70E6-46CF-95F4-8A7AB7A683A5}" type="presParOf" srcId="{C0E9A35C-FA25-4639-8F28-99A0D83DEF4E}" destId="{7132759B-1FE4-4737-B845-AFD43CE57EF8}" srcOrd="0" destOrd="0" presId="urn:microsoft.com/office/officeart/2005/8/layout/orgChart1"/>
    <dgm:cxn modelId="{126DBA22-799B-4044-91F9-4D6D890FE140}" type="presParOf" srcId="{7132759B-1FE4-4737-B845-AFD43CE57EF8}" destId="{135B7FEF-DCD5-4E02-831B-E1825E327FF3}" srcOrd="0" destOrd="0" presId="urn:microsoft.com/office/officeart/2005/8/layout/orgChart1"/>
    <dgm:cxn modelId="{B6F57711-6236-4349-98FC-C4E918DA5A19}" type="presParOf" srcId="{7132759B-1FE4-4737-B845-AFD43CE57EF8}" destId="{6E37C2B1-FE83-4174-A85C-C6AA12C4796D}" srcOrd="1" destOrd="0" presId="urn:microsoft.com/office/officeart/2005/8/layout/orgChart1"/>
    <dgm:cxn modelId="{27468766-FA80-4C91-81DF-2D11FFF9E502}" type="presParOf" srcId="{C0E9A35C-FA25-4639-8F28-99A0D83DEF4E}" destId="{C2D109C8-D1CF-4187-B8F2-3018A203B933}" srcOrd="1" destOrd="0" presId="urn:microsoft.com/office/officeart/2005/8/layout/orgChart1"/>
    <dgm:cxn modelId="{FF7E2CC1-A860-4C55-A08A-1A6FCC7330A8}" type="presParOf" srcId="{C0E9A35C-FA25-4639-8F28-99A0D83DEF4E}" destId="{9D0EE4EE-B14F-45F4-8930-53ED50C5335F}" srcOrd="2" destOrd="0" presId="urn:microsoft.com/office/officeart/2005/8/layout/orgChart1"/>
    <dgm:cxn modelId="{F3B74896-9210-467C-A78B-DCF405A7C203}" type="presParOf" srcId="{E058AA77-5EFF-4731-827D-2165DCFF2BF0}" destId="{BB04B721-2019-4477-B383-F6CF0BDCDE9E}" srcOrd="4" destOrd="0" presId="urn:microsoft.com/office/officeart/2005/8/layout/orgChart1"/>
    <dgm:cxn modelId="{BDBBCFD5-0F31-40EE-BAA3-E54CAD58A884}" type="presParOf" srcId="{E058AA77-5EFF-4731-827D-2165DCFF2BF0}" destId="{113CDBFA-B421-4163-AE52-433F2782D683}" srcOrd="5" destOrd="0" presId="urn:microsoft.com/office/officeart/2005/8/layout/orgChart1"/>
    <dgm:cxn modelId="{0E831759-87D0-4C61-B434-BC22752CF845}" type="presParOf" srcId="{113CDBFA-B421-4163-AE52-433F2782D683}" destId="{5DAFEBC2-1C8D-4765-95AB-CF497F0F5336}" srcOrd="0" destOrd="0" presId="urn:microsoft.com/office/officeart/2005/8/layout/orgChart1"/>
    <dgm:cxn modelId="{AE97DDDE-26CE-4518-9EE7-52DA55C07FD6}" type="presParOf" srcId="{5DAFEBC2-1C8D-4765-95AB-CF497F0F5336}" destId="{8F840322-6BAC-4005-B510-FA660F7E06F1}" srcOrd="0" destOrd="0" presId="urn:microsoft.com/office/officeart/2005/8/layout/orgChart1"/>
    <dgm:cxn modelId="{85EDD1DA-E008-4D80-A689-DA2E4684E613}" type="presParOf" srcId="{5DAFEBC2-1C8D-4765-95AB-CF497F0F5336}" destId="{056A5FD1-E947-4D2F-A086-02BCD01F1DBD}" srcOrd="1" destOrd="0" presId="urn:microsoft.com/office/officeart/2005/8/layout/orgChart1"/>
    <dgm:cxn modelId="{224B3C44-38D0-4594-852C-84520B3673D5}" type="presParOf" srcId="{113CDBFA-B421-4163-AE52-433F2782D683}" destId="{80C4A957-9246-4EB4-A213-78F72581B96A}" srcOrd="1" destOrd="0" presId="urn:microsoft.com/office/officeart/2005/8/layout/orgChart1"/>
    <dgm:cxn modelId="{C08A57C7-F70B-4C3D-986E-4A14814BA53A}" type="presParOf" srcId="{113CDBFA-B421-4163-AE52-433F2782D683}" destId="{5ED612AA-BAE0-4C4E-9C2A-03047298D36C}" srcOrd="2" destOrd="0" presId="urn:microsoft.com/office/officeart/2005/8/layout/orgChart1"/>
    <dgm:cxn modelId="{ECA3DC4C-F89B-44BD-BB9D-6CF27FDB322C}" type="presParOf" srcId="{4C6A8816-5329-4AB7-A708-760F1DEEF8C6}" destId="{E637411A-67FE-4ECC-ABFB-20A0ADFD38EF}" srcOrd="2" destOrd="0" presId="urn:microsoft.com/office/officeart/2005/8/layout/orgChart1"/>
    <dgm:cxn modelId="{29D3A03F-32F3-4251-A713-21955F5A2D21}" type="presParOf" srcId="{E4F45165-9E79-40F5-9809-704C78D322D6}" destId="{7D9A4DFD-D84E-4245-A03B-0F11DF8E59F9}" srcOrd="2" destOrd="0" presId="urn:microsoft.com/office/officeart/2005/8/layout/orgChart1"/>
    <dgm:cxn modelId="{C3BC42FB-2135-4070-8C2A-758E40CE7275}" type="presParOf" srcId="{E4F45165-9E79-40F5-9809-704C78D322D6}" destId="{C2D5CB47-A784-45A4-BDAF-84C27A19AA1B}" srcOrd="3" destOrd="0" presId="urn:microsoft.com/office/officeart/2005/8/layout/orgChart1"/>
    <dgm:cxn modelId="{CAE1F9F1-B49C-4EC9-895D-7B2338DDD37A}" type="presParOf" srcId="{C2D5CB47-A784-45A4-BDAF-84C27A19AA1B}" destId="{CD620C55-0329-484D-A6B6-7961E9237C5B}" srcOrd="0" destOrd="0" presId="urn:microsoft.com/office/officeart/2005/8/layout/orgChart1"/>
    <dgm:cxn modelId="{AF6E8DF0-8ECD-43E4-8359-30E3A499C421}" type="presParOf" srcId="{CD620C55-0329-484D-A6B6-7961E9237C5B}" destId="{1687739C-1B95-42D9-952E-B14DAE6A5EE9}" srcOrd="0" destOrd="0" presId="urn:microsoft.com/office/officeart/2005/8/layout/orgChart1"/>
    <dgm:cxn modelId="{A3B8FCBF-5E31-448C-BC23-4CD3F5078B63}" type="presParOf" srcId="{CD620C55-0329-484D-A6B6-7961E9237C5B}" destId="{2617CC35-8CE9-494D-99C8-A0F5B572108D}" srcOrd="1" destOrd="0" presId="urn:microsoft.com/office/officeart/2005/8/layout/orgChart1"/>
    <dgm:cxn modelId="{94CDBCB2-93E7-4BFC-8BA9-C5553B534DCC}" type="presParOf" srcId="{C2D5CB47-A784-45A4-BDAF-84C27A19AA1B}" destId="{4C72436E-819F-4122-93CA-138AD1EC6ECA}" srcOrd="1" destOrd="0" presId="urn:microsoft.com/office/officeart/2005/8/layout/orgChart1"/>
    <dgm:cxn modelId="{5D8DCB8A-3760-4B29-BDF6-0C04D8FAF490}" type="presParOf" srcId="{4C72436E-819F-4122-93CA-138AD1EC6ECA}" destId="{FFED9981-6750-4234-BFB7-85FF4C6114C4}" srcOrd="0" destOrd="0" presId="urn:microsoft.com/office/officeart/2005/8/layout/orgChart1"/>
    <dgm:cxn modelId="{686B9A1B-779B-42DC-94D8-093E085D4800}" type="presParOf" srcId="{4C72436E-819F-4122-93CA-138AD1EC6ECA}" destId="{A21BCABA-03F2-4AE6-8057-C53278ACDECF}" srcOrd="1" destOrd="0" presId="urn:microsoft.com/office/officeart/2005/8/layout/orgChart1"/>
    <dgm:cxn modelId="{92EB45BE-8AD9-4012-A8E0-F79619EC200D}" type="presParOf" srcId="{A21BCABA-03F2-4AE6-8057-C53278ACDECF}" destId="{CD477D0D-5401-4728-BCA9-F578366BF145}" srcOrd="0" destOrd="0" presId="urn:microsoft.com/office/officeart/2005/8/layout/orgChart1"/>
    <dgm:cxn modelId="{93FA8B0D-A3A1-47E7-BABA-8ACD372782F4}" type="presParOf" srcId="{CD477D0D-5401-4728-BCA9-F578366BF145}" destId="{431D41F7-B25B-410D-B585-90E6E0ED329D}" srcOrd="0" destOrd="0" presId="urn:microsoft.com/office/officeart/2005/8/layout/orgChart1"/>
    <dgm:cxn modelId="{4FA66C14-A8FC-49A7-95AA-9E5280FD86DA}" type="presParOf" srcId="{CD477D0D-5401-4728-BCA9-F578366BF145}" destId="{58B87AAA-4978-4914-9689-63EBA7BF4E0A}" srcOrd="1" destOrd="0" presId="urn:microsoft.com/office/officeart/2005/8/layout/orgChart1"/>
    <dgm:cxn modelId="{6A6E2875-BCC8-43FE-BB53-A6F630450AB0}" type="presParOf" srcId="{A21BCABA-03F2-4AE6-8057-C53278ACDECF}" destId="{9213FAC0-419D-4E7A-B636-35ADA1A6BE42}" srcOrd="1" destOrd="0" presId="urn:microsoft.com/office/officeart/2005/8/layout/orgChart1"/>
    <dgm:cxn modelId="{EC214119-211D-4C26-A1D1-2648F73E8A27}" type="presParOf" srcId="{A21BCABA-03F2-4AE6-8057-C53278ACDECF}" destId="{AE9D0181-5588-43B2-952B-B14F4285599F}" srcOrd="2" destOrd="0" presId="urn:microsoft.com/office/officeart/2005/8/layout/orgChart1"/>
    <dgm:cxn modelId="{587DD2A9-3691-4A41-A3F3-4DA2628FB3BC}" type="presParOf" srcId="{4C72436E-819F-4122-93CA-138AD1EC6ECA}" destId="{A5133FC3-4979-41DC-BBC2-49E8E2FB964E}" srcOrd="2" destOrd="0" presId="urn:microsoft.com/office/officeart/2005/8/layout/orgChart1"/>
    <dgm:cxn modelId="{C26EE472-3D3A-4FF3-B64A-9FA67475CF4E}" type="presParOf" srcId="{4C72436E-819F-4122-93CA-138AD1EC6ECA}" destId="{6C4B5745-E4E3-45D9-A171-9AA317B9111B}" srcOrd="3" destOrd="0" presId="urn:microsoft.com/office/officeart/2005/8/layout/orgChart1"/>
    <dgm:cxn modelId="{9CCD6198-8122-41FE-8F64-026F4926E4E4}" type="presParOf" srcId="{6C4B5745-E4E3-45D9-A171-9AA317B9111B}" destId="{F3012F65-8DE8-4E53-AE3B-2BE25B971F95}" srcOrd="0" destOrd="0" presId="urn:microsoft.com/office/officeart/2005/8/layout/orgChart1"/>
    <dgm:cxn modelId="{BC68BFE7-ECC0-4666-901B-A14FC24980D0}" type="presParOf" srcId="{F3012F65-8DE8-4E53-AE3B-2BE25B971F95}" destId="{A29C565D-58B0-4A67-BB66-25C82A8EE763}" srcOrd="0" destOrd="0" presId="urn:microsoft.com/office/officeart/2005/8/layout/orgChart1"/>
    <dgm:cxn modelId="{09D2CCBB-1C07-489D-ABD1-EEBB34533365}" type="presParOf" srcId="{F3012F65-8DE8-4E53-AE3B-2BE25B971F95}" destId="{78EACB74-35DE-4795-9F52-AD8890AC6A68}" srcOrd="1" destOrd="0" presId="urn:microsoft.com/office/officeart/2005/8/layout/orgChart1"/>
    <dgm:cxn modelId="{BEB983A9-C503-462D-BAC9-6C02EB02F2E1}" type="presParOf" srcId="{6C4B5745-E4E3-45D9-A171-9AA317B9111B}" destId="{81A1A03F-CEAA-4356-B7BA-8317B86E29C4}" srcOrd="1" destOrd="0" presId="urn:microsoft.com/office/officeart/2005/8/layout/orgChart1"/>
    <dgm:cxn modelId="{89538617-6A04-4CBA-9124-3A6C7B140795}" type="presParOf" srcId="{6C4B5745-E4E3-45D9-A171-9AA317B9111B}" destId="{1E27A23D-66D8-4C20-8D12-0CEEB4AC5F08}" srcOrd="2" destOrd="0" presId="urn:microsoft.com/office/officeart/2005/8/layout/orgChart1"/>
    <dgm:cxn modelId="{F41FC07A-B8D1-4963-8B20-04344B31547A}" type="presParOf" srcId="{C2D5CB47-A784-45A4-BDAF-84C27A19AA1B}" destId="{F7DB8742-5385-4337-96FF-86511C4D62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33FC3-4979-41DC-BBC2-49E8E2FB964E}">
      <dsp:nvSpPr>
        <dsp:cNvPr id="0" name=""/>
        <dsp:cNvSpPr/>
      </dsp:nvSpPr>
      <dsp:spPr>
        <a:xfrm>
          <a:off x="6286799" y="2062261"/>
          <a:ext cx="255123" cy="198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966"/>
              </a:lnTo>
              <a:lnTo>
                <a:pt x="255123" y="198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D9981-6750-4234-BFB7-85FF4C6114C4}">
      <dsp:nvSpPr>
        <dsp:cNvPr id="0" name=""/>
        <dsp:cNvSpPr/>
      </dsp:nvSpPr>
      <dsp:spPr>
        <a:xfrm>
          <a:off x="6286799" y="2062261"/>
          <a:ext cx="255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255123" y="782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A4DFD-D84E-4245-A03B-0F11DF8E59F9}">
      <dsp:nvSpPr>
        <dsp:cNvPr id="0" name=""/>
        <dsp:cNvSpPr/>
      </dsp:nvSpPr>
      <dsp:spPr>
        <a:xfrm>
          <a:off x="5257800" y="854674"/>
          <a:ext cx="178586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178586" y="782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4B721-2019-4477-B383-F6CF0BDCDE9E}">
      <dsp:nvSpPr>
        <dsp:cNvPr id="0" name=""/>
        <dsp:cNvSpPr/>
      </dsp:nvSpPr>
      <dsp:spPr>
        <a:xfrm>
          <a:off x="3123262" y="2062261"/>
          <a:ext cx="255123" cy="319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7553"/>
              </a:lnTo>
              <a:lnTo>
                <a:pt x="255123" y="31975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C96585-7FCC-4F4D-BD23-BFEF83D92DC0}">
      <dsp:nvSpPr>
        <dsp:cNvPr id="0" name=""/>
        <dsp:cNvSpPr/>
      </dsp:nvSpPr>
      <dsp:spPr>
        <a:xfrm>
          <a:off x="3123262" y="2062261"/>
          <a:ext cx="255123" cy="198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966"/>
              </a:lnTo>
              <a:lnTo>
                <a:pt x="255123" y="198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77AEB-D8BF-48B5-A04E-99296146A2AD}">
      <dsp:nvSpPr>
        <dsp:cNvPr id="0" name=""/>
        <dsp:cNvSpPr/>
      </dsp:nvSpPr>
      <dsp:spPr>
        <a:xfrm>
          <a:off x="3123262" y="2062261"/>
          <a:ext cx="255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255123" y="782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72781-2A24-430D-A024-FE9B67E6BAE1}">
      <dsp:nvSpPr>
        <dsp:cNvPr id="0" name=""/>
        <dsp:cNvSpPr/>
      </dsp:nvSpPr>
      <dsp:spPr>
        <a:xfrm>
          <a:off x="3973676" y="854674"/>
          <a:ext cx="1284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1284123" y="0"/>
              </a:moveTo>
              <a:lnTo>
                <a:pt x="1284123" y="782380"/>
              </a:lnTo>
              <a:lnTo>
                <a:pt x="0" y="782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3E0EB-0547-4E7F-A3BD-D84838D3DF20}">
      <dsp:nvSpPr>
        <dsp:cNvPr id="0" name=""/>
        <dsp:cNvSpPr/>
      </dsp:nvSpPr>
      <dsp:spPr>
        <a:xfrm>
          <a:off x="4407386" y="426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Madde Türleri</a:t>
          </a:r>
          <a:endParaRPr lang="tr-TR" sz="2900" kern="1200" dirty="0"/>
        </a:p>
      </dsp:txBody>
      <dsp:txXfrm>
        <a:off x="4407386" y="4261"/>
        <a:ext cx="1700826" cy="850413"/>
      </dsp:txXfrm>
    </dsp:sp>
    <dsp:sp modelId="{B98E9B9A-FC9A-49F5-931D-60C3C65870D2}">
      <dsp:nvSpPr>
        <dsp:cNvPr id="0" name=""/>
        <dsp:cNvSpPr/>
      </dsp:nvSpPr>
      <dsp:spPr>
        <a:xfrm>
          <a:off x="2272849" y="121184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Seçme Gerektiren</a:t>
          </a:r>
          <a:endParaRPr lang="tr-TR" sz="2900" kern="1200" dirty="0"/>
        </a:p>
      </dsp:txBody>
      <dsp:txXfrm>
        <a:off x="2272849" y="1211848"/>
        <a:ext cx="1700826" cy="850413"/>
      </dsp:txXfrm>
    </dsp:sp>
    <dsp:sp modelId="{3EAAADE2-1440-4831-B766-85D8E550FD6B}">
      <dsp:nvSpPr>
        <dsp:cNvPr id="0" name=""/>
        <dsp:cNvSpPr/>
      </dsp:nvSpPr>
      <dsp:spPr>
        <a:xfrm>
          <a:off x="3378386" y="2419434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Doğru-Yanlış </a:t>
          </a:r>
          <a:endParaRPr lang="tr-TR" sz="2900" kern="1200" dirty="0"/>
        </a:p>
      </dsp:txBody>
      <dsp:txXfrm>
        <a:off x="3378386" y="2419434"/>
        <a:ext cx="1700826" cy="850413"/>
      </dsp:txXfrm>
    </dsp:sp>
    <dsp:sp modelId="{135B7FEF-DCD5-4E02-831B-E1825E327FF3}">
      <dsp:nvSpPr>
        <dsp:cNvPr id="0" name=""/>
        <dsp:cNvSpPr/>
      </dsp:nvSpPr>
      <dsp:spPr>
        <a:xfrm>
          <a:off x="3378386" y="362702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Eşleştirme</a:t>
          </a:r>
          <a:endParaRPr lang="tr-TR" sz="2900" kern="1200" dirty="0"/>
        </a:p>
      </dsp:txBody>
      <dsp:txXfrm>
        <a:off x="3378386" y="3627021"/>
        <a:ext cx="1700826" cy="850413"/>
      </dsp:txXfrm>
    </dsp:sp>
    <dsp:sp modelId="{8F840322-6BAC-4005-B510-FA660F7E06F1}">
      <dsp:nvSpPr>
        <dsp:cNvPr id="0" name=""/>
        <dsp:cNvSpPr/>
      </dsp:nvSpPr>
      <dsp:spPr>
        <a:xfrm>
          <a:off x="3378386" y="483460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Çoktan Seçmeli </a:t>
          </a:r>
          <a:endParaRPr lang="tr-TR" sz="2900" kern="1200" dirty="0"/>
        </a:p>
      </dsp:txBody>
      <dsp:txXfrm>
        <a:off x="3378386" y="4834608"/>
        <a:ext cx="1700826" cy="850413"/>
      </dsp:txXfrm>
    </dsp:sp>
    <dsp:sp modelId="{1687739C-1B95-42D9-952E-B14DAE6A5EE9}">
      <dsp:nvSpPr>
        <dsp:cNvPr id="0" name=""/>
        <dsp:cNvSpPr/>
      </dsp:nvSpPr>
      <dsp:spPr>
        <a:xfrm>
          <a:off x="5436386" y="121184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Açık Uçlu </a:t>
          </a:r>
          <a:endParaRPr lang="tr-TR" sz="2900" kern="1200" dirty="0"/>
        </a:p>
      </dsp:txBody>
      <dsp:txXfrm>
        <a:off x="5436386" y="1211848"/>
        <a:ext cx="1700826" cy="850413"/>
      </dsp:txXfrm>
    </dsp:sp>
    <dsp:sp modelId="{431D41F7-B25B-410D-B585-90E6E0ED329D}">
      <dsp:nvSpPr>
        <dsp:cNvPr id="0" name=""/>
        <dsp:cNvSpPr/>
      </dsp:nvSpPr>
      <dsp:spPr>
        <a:xfrm>
          <a:off x="6541923" y="2419434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Kısa yanıtlı </a:t>
          </a:r>
          <a:endParaRPr lang="tr-TR" sz="2900" kern="1200" dirty="0"/>
        </a:p>
      </dsp:txBody>
      <dsp:txXfrm>
        <a:off x="6541923" y="2419434"/>
        <a:ext cx="1700826" cy="850413"/>
      </dsp:txXfrm>
    </dsp:sp>
    <dsp:sp modelId="{A29C565D-58B0-4A67-BB66-25C82A8EE763}">
      <dsp:nvSpPr>
        <dsp:cNvPr id="0" name=""/>
        <dsp:cNvSpPr/>
      </dsp:nvSpPr>
      <dsp:spPr>
        <a:xfrm>
          <a:off x="6541923" y="362702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Uzun yanıtlı </a:t>
          </a:r>
          <a:endParaRPr lang="tr-TR" sz="2900" kern="1200" dirty="0"/>
        </a:p>
      </dsp:txBody>
      <dsp:txXfrm>
        <a:off x="6541923" y="3627021"/>
        <a:ext cx="1700826" cy="850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1E83F-CFA8-4EE2-A9C9-48382F65B23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1C232-55FB-4964-8ACD-5E04CC338D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17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F91188-14F8-4402-9E84-ED509428E0C4}" type="slidenum">
              <a:rPr lang="tr-TR" altLang="tr-TR"/>
              <a:pPr eaLnBrk="1" hangingPunct="1"/>
              <a:t>4</a:t>
            </a:fld>
            <a:endParaRPr lang="tr-TR" altLang="tr-TR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Soru türü ne olursa olsun, teknik açıdan doğru bir soru yazabilmek için aşağıda belirtilen noktalara dikkat etmek gerekir </a:t>
            </a:r>
            <a:endParaRPr lang="tr-TR" altLang="tr-TR" smtClean="0">
              <a:latin typeface="Arial" panose="020B0604020202020204" pitchFamily="34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1.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Sorunun kapsamı testin amacıyla ve ölçülmek istenen süreçle uyum içerisinde olmalıdır.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2.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Sorunun kapsamı konu alanının önemli bir bölümünü yansıtmalıdır.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3.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Sorunun kapsamı ilgisiz, yanıt için gerekli olmayan durumları içermemelidir.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4.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Belirsiz, anlaşılması güç ifadeler kullanılmamalıdır.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5.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Ezbere dayalı bilgi yerine temel becerilerde üst düzey süreçlere ağırlık verilmelidir.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6.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Kullanılan dil iletişimi aksatmayacak netlikte ve sadelikte olmalıdır.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7.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Testin tümünde bir soruya verilen yanıt diğer sorudaki yanıtı etkileyecek şekilde birbirine bağımlı olmamalıdır.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8.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Sorunun kapsamı belli gruplara (cinsiyet gibi) yanlılık yaratacak ifadelerden arınık olmalıdır.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9.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 Sorular mümkün olduğunca olumlu ifadeler kullanılarak yazılmalıdır, gerekli değilse olumsuz cümle kullanımından kaçınılmalıdır.</a:t>
            </a:r>
            <a:endParaRPr lang="tr-TR" altLang="tr-TR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mtClean="0">
                <a:latin typeface="Arial" panose="020B0604020202020204" pitchFamily="34" charset="0"/>
                <a:ea typeface="SimSun" panose="02010600030101010101" pitchFamily="2" charset="-122"/>
              </a:rPr>
              <a:t>Soru için seçilen materyaller (okuma metni, deney düzeneği, grafik vs.) ilgili yaş grubunun okuma düzeyine, yaşam becerilerine, hayal dünyalarına uygun olmalıdır.</a:t>
            </a:r>
            <a:r>
              <a:rPr lang="tr-TR" altLang="tr-TR" smtClean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155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85CAC7-4EFB-466D-B5A8-48026AD72E24}" type="slidenum">
              <a:rPr lang="tr-TR" altLang="tr-TR"/>
              <a:pPr eaLnBrk="1" hangingPunct="1"/>
              <a:t>5</a:t>
            </a:fld>
            <a:endParaRPr lang="tr-TR" altLang="tr-TR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815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FD3D1B-1753-450B-B172-FAD32848C07C}" type="slidenum">
              <a:rPr lang="tr-TR" altLang="tr-TR"/>
              <a:pPr eaLnBrk="1" hangingPunct="1"/>
              <a:t>6</a:t>
            </a:fld>
            <a:endParaRPr lang="tr-TR" altLang="tr-TR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2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4C4EB1-F47D-42DC-92B9-DB1BF1F68EA6}" type="slidenum">
              <a:rPr lang="tr-TR" altLang="tr-TR"/>
              <a:pPr eaLnBrk="1" hangingPunct="1"/>
              <a:t>7</a:t>
            </a:fld>
            <a:endParaRPr lang="tr-TR" altLang="tr-TR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55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2EF57C-2DC7-4024-855C-AED6B591904C}" type="slidenum">
              <a:rPr lang="tr-TR" altLang="tr-TR"/>
              <a:pPr eaLnBrk="1" hangingPunct="1"/>
              <a:t>8</a:t>
            </a:fld>
            <a:endParaRPr lang="tr-TR" altLang="tr-T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4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80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50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31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26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9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3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83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64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33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80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FBC1F-21A5-492C-A7EC-14CA492A7680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9A95-FA77-461A-A0DD-EFADD620C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58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>
                <a:latin typeface="Gabriola" pitchFamily="82" charset="0"/>
                <a:cs typeface="Arial" pitchFamily="34" charset="0"/>
              </a:rPr>
              <a:t>9</a:t>
            </a:r>
            <a:r>
              <a:rPr lang="tr-TR" sz="330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</a:t>
            </a:r>
            <a:r>
              <a:rPr lang="tr-TR" sz="3300" dirty="0" smtClean="0">
                <a:latin typeface="Gabriola" pitchFamily="82" charset="0"/>
                <a:cs typeface="Arial" pitchFamily="34" charset="0"/>
              </a:rPr>
              <a:t>S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unu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82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Seçme Gerektiren Maddeler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Doğru / Yanlış Türü Maddeler </a:t>
            </a:r>
          </a:p>
          <a:p>
            <a:r>
              <a:rPr lang="tr-TR" dirty="0" smtClean="0"/>
              <a:t>İki seçenekli madde (doğru-yanlış/evet-hayır /katılıyorum- katılmıyorum)</a:t>
            </a:r>
          </a:p>
          <a:p>
            <a:r>
              <a:rPr lang="tr-TR" dirty="0" smtClean="0"/>
              <a:t>Genellikle öğrencinin bilimsel gerçekleri, tarihi olayları, kesin yargıları tanıması ve hatırlaması için kullanılır </a:t>
            </a:r>
          </a:p>
          <a:p>
            <a:r>
              <a:rPr lang="tr-TR" dirty="0" smtClean="0"/>
              <a:t>Bir yönerge, bir önerme (ya da görselle ifade edilmiş bir duruma dayalı çıkarımlar) ve öğrencinin işaretleme yapacağı (doğru/yanlış) kutucuklar ya da boşluklar </a:t>
            </a:r>
          </a:p>
        </p:txBody>
      </p:sp>
    </p:spTree>
    <p:extLst>
      <p:ext uri="{BB962C8B-B14F-4D97-AF65-F5344CB8AC3E}">
        <p14:creationId xmlns:p14="http://schemas.microsoft.com/office/powerpoint/2010/main" val="415009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 Noktalar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İşaretleme/cevaplama yöntemi açık olmalı ve testin başında açıklanmalı </a:t>
            </a:r>
          </a:p>
          <a:p>
            <a:r>
              <a:rPr lang="tr-TR" dirty="0" smtClean="0"/>
              <a:t>Nispeten kısa ve uzunlukları birbirine yakın ifadeler</a:t>
            </a:r>
          </a:p>
          <a:p>
            <a:r>
              <a:rPr lang="tr-TR" dirty="0" smtClean="0"/>
              <a:t>Doğru ve yanlış olan madde sayılarındaki denge / sistematiklikten uzak durmak</a:t>
            </a:r>
          </a:p>
          <a:p>
            <a:r>
              <a:rPr lang="tr-TR" dirty="0" smtClean="0"/>
              <a:t>Alt çizgi italik </a:t>
            </a:r>
            <a:r>
              <a:rPr lang="tr-TR" dirty="0" err="1" smtClean="0"/>
              <a:t>bold</a:t>
            </a:r>
            <a:r>
              <a:rPr lang="tr-TR" dirty="0" smtClean="0"/>
              <a:t> kullanım gibi dikkat çeken unsurların kullanımı</a:t>
            </a:r>
          </a:p>
          <a:p>
            <a:r>
              <a:rPr lang="tr-TR" dirty="0" smtClean="0"/>
              <a:t>Çift negatif ifade kullanmama</a:t>
            </a:r>
          </a:p>
          <a:p>
            <a:r>
              <a:rPr lang="tr-TR" dirty="0" smtClean="0"/>
              <a:t>Kesin doğru veya kesin yanlış ifadeler kullanılmalı , düşünce ise kaynağı belirtilmeli </a:t>
            </a:r>
          </a:p>
          <a:p>
            <a:r>
              <a:rPr lang="tr-TR" dirty="0" smtClean="0"/>
              <a:t>Ve bağlacı kullanımı / iki yargı belirten ifadelerden kaçınma </a:t>
            </a:r>
          </a:p>
          <a:p>
            <a:r>
              <a:rPr lang="tr-TR" dirty="0"/>
              <a:t>Sıklık ifadelerinin </a:t>
            </a:r>
            <a:r>
              <a:rPr lang="tr-TR" dirty="0" smtClean="0"/>
              <a:t>kullanımından kaçınma </a:t>
            </a:r>
            <a:endParaRPr lang="tr-TR" dirty="0"/>
          </a:p>
          <a:p>
            <a:r>
              <a:rPr lang="tr-TR" dirty="0"/>
              <a:t>Bir kaynaktan doğrudan alınmış </a:t>
            </a:r>
            <a:r>
              <a:rPr lang="tr-TR" dirty="0" smtClean="0"/>
              <a:t>cümlelerden kaçınma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867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smtClean="0"/>
              <a:t>Üstün Yönler</a:t>
            </a:r>
          </a:p>
          <a:p>
            <a:r>
              <a:rPr lang="tr-TR" dirty="0" smtClean="0"/>
              <a:t>Hazırlanmasının </a:t>
            </a:r>
            <a:r>
              <a:rPr lang="tr-TR" u="sng" dirty="0" smtClean="0"/>
              <a:t>görece</a:t>
            </a:r>
            <a:r>
              <a:rPr lang="tr-TR" dirty="0" smtClean="0"/>
              <a:t> kolay olması</a:t>
            </a:r>
          </a:p>
          <a:p>
            <a:r>
              <a:rPr lang="tr-TR" dirty="0" smtClean="0"/>
              <a:t>Puanlamada objektiflik </a:t>
            </a:r>
          </a:p>
          <a:p>
            <a:r>
              <a:rPr lang="tr-TR" dirty="0" smtClean="0"/>
              <a:t>Konu alanı örneklemesi </a:t>
            </a:r>
          </a:p>
          <a:p>
            <a:r>
              <a:rPr lang="tr-TR" dirty="0" smtClean="0"/>
              <a:t>Yanıtlamada hız ve pratiklik (Az zamanda çok sayıda madde 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9151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Sınırlı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smtClean="0"/>
              <a:t>Sınırlı Yönler </a:t>
            </a:r>
          </a:p>
          <a:p>
            <a:r>
              <a:rPr lang="tr-TR" dirty="0"/>
              <a:t>A</a:t>
            </a:r>
            <a:r>
              <a:rPr lang="tr-TR" dirty="0" smtClean="0"/>
              <a:t>lt düzey kazanımlar için daha elverişli olması </a:t>
            </a:r>
          </a:p>
          <a:p>
            <a:r>
              <a:rPr lang="tr-TR" dirty="0" smtClean="0"/>
              <a:t>Şans başarısı </a:t>
            </a:r>
          </a:p>
          <a:p>
            <a:r>
              <a:rPr lang="tr-TR" dirty="0" err="1" smtClean="0"/>
              <a:t>Tanılayıcı</a:t>
            </a:r>
            <a:r>
              <a:rPr lang="tr-TR" dirty="0" smtClean="0"/>
              <a:t> bilgi azlığı (ortak öğrenci hataları / kavram yanılgıları </a:t>
            </a:r>
            <a:r>
              <a:rPr lang="tr-TR" dirty="0" err="1" smtClean="0"/>
              <a:t>vs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Yanlış bilgi öğrenilmesi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63045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Sınırlı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Alınabilecek Önlemler </a:t>
            </a:r>
          </a:p>
          <a:p>
            <a:r>
              <a:rPr lang="tr-TR" dirty="0" smtClean="0"/>
              <a:t>Görsellerden (grafik harita tablo okuma parçası </a:t>
            </a:r>
            <a:r>
              <a:rPr lang="tr-TR" dirty="0" err="1" smtClean="0"/>
              <a:t>vs</a:t>
            </a:r>
            <a:r>
              <a:rPr lang="tr-TR" dirty="0" smtClean="0"/>
              <a:t>) yararlanma</a:t>
            </a:r>
          </a:p>
          <a:p>
            <a:r>
              <a:rPr lang="tr-TR" dirty="0" smtClean="0"/>
              <a:t>Yanlış maddeler için gerekçe veya doğru bilgiyi isteme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! Puanlama ile ilgili dikkat edilecekler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788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Eşleştirmeli Maddeler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sütunda verilen maddenin diğer sütundaki çok sayıda yanıtla eşleştirilmesi istenen madde tipi </a:t>
            </a:r>
          </a:p>
          <a:p>
            <a:r>
              <a:rPr lang="tr-TR" dirty="0" smtClean="0"/>
              <a:t>Eşleştirme için yönerge, ifadeler / tanımlamalar listesi / yanıtlar listesi olmak üzere 3 bileşenden 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340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Dikkat Edilmesi Gereken Noktalar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Her önerme ve yanıt aynı şeyin kategorilerine ait olmalı (homojenlik ilkesi) </a:t>
            </a:r>
          </a:p>
          <a:p>
            <a:r>
              <a:rPr lang="tr-TR" dirty="0" smtClean="0"/>
              <a:t>Yönerge ve cevaplama biçimi, kolaylık sağlamalı (ilgili yaş grubu) </a:t>
            </a:r>
          </a:p>
          <a:p>
            <a:r>
              <a:rPr lang="tr-TR" dirty="0" smtClean="0"/>
              <a:t>Yanıtların hepsi önermelerin hepsi için makul seçenekler olmalıdır. </a:t>
            </a:r>
          </a:p>
          <a:p>
            <a:r>
              <a:rPr lang="tr-TR" dirty="0" smtClean="0"/>
              <a:t>Dilbilgisi kelime eki zaman kullanımı gibi şeyler kullanılarak ipucu oluşturulmamalı </a:t>
            </a:r>
          </a:p>
          <a:p>
            <a:r>
              <a:rPr lang="tr-TR" dirty="0" smtClean="0"/>
              <a:t>Eşleştirme sayısı (uzunluğu ve eşitliği) </a:t>
            </a:r>
          </a:p>
          <a:p>
            <a:r>
              <a:rPr lang="tr-TR" dirty="0" smtClean="0"/>
              <a:t>Önerme listesinde uzun ifadeler yanıt listesinde kısa ifadeler kullanılmalı</a:t>
            </a:r>
          </a:p>
          <a:p>
            <a:r>
              <a:rPr lang="tr-TR" dirty="0" smtClean="0"/>
              <a:t>Yanıt listesindeki öğelerin sıralanması </a:t>
            </a:r>
          </a:p>
          <a:p>
            <a:r>
              <a:rPr lang="tr-TR" dirty="0" smtClean="0"/>
              <a:t>Önermelerde sayılar yanıtlarda harfler kullanılır genelde (yaş grubuna özel değişiklikler olabilir)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431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Sınırlı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smtClean="0"/>
              <a:t>Üstün Yönler </a:t>
            </a:r>
          </a:p>
          <a:p>
            <a:r>
              <a:rPr lang="tr-TR" dirty="0" smtClean="0"/>
              <a:t>Hazırlanması nispeten kolay </a:t>
            </a:r>
          </a:p>
          <a:p>
            <a:r>
              <a:rPr lang="tr-TR" dirty="0" smtClean="0"/>
              <a:t>Puanlama objektifliği </a:t>
            </a:r>
          </a:p>
          <a:p>
            <a:r>
              <a:rPr lang="tr-TR" dirty="0" smtClean="0"/>
              <a:t>Yer tasarrufu sağlayabilir </a:t>
            </a:r>
          </a:p>
          <a:p>
            <a:r>
              <a:rPr lang="tr-TR" dirty="0" smtClean="0"/>
              <a:t>Şans başarısı etkisini görece azaltma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380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Üstün ve Sınırlı Yönler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smtClean="0"/>
              <a:t>Sınırlı Yönler </a:t>
            </a:r>
          </a:p>
          <a:p>
            <a:r>
              <a:rPr lang="tr-TR" dirty="0" smtClean="0"/>
              <a:t>Çoğunlukla alt düzey bilişsel düzeyler için kullanılması </a:t>
            </a:r>
          </a:p>
          <a:p>
            <a:r>
              <a:rPr lang="tr-TR" dirty="0" smtClean="0"/>
              <a:t>Optik forma işaretlemenin mümkün olmadığı durumlar çıkabilir </a:t>
            </a:r>
          </a:p>
          <a:p>
            <a:r>
              <a:rPr lang="tr-TR" dirty="0" smtClean="0"/>
              <a:t>Açık uçlu maddelere göre bir miktar şans başarısı vardır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! Bir önlem olarak görsellerden faydalanma (kelimelerle resimleri, haritadaki yerleri, tablodaki bilgileri eşleştirmesi istenebilir)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783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39788" y="457200"/>
            <a:ext cx="6731444" cy="896112"/>
          </a:xfrm>
        </p:spPr>
        <p:txBody>
          <a:bodyPr/>
          <a:lstStyle/>
          <a:p>
            <a:r>
              <a:rPr lang="tr-TR" b="1" dirty="0"/>
              <a:t>Çoktan Seçmeli Maddeler 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378388" cy="38115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Yanıtı seçme gerektiren maddelerin en yaygın kullanılan türü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Kök , doğru yanıt, çeldiriciler olmak üzere 3 kısımdan oluşur </a:t>
            </a:r>
            <a:endParaRPr lang="tr-T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smtClean="0"/>
              <a:t>Nitelikli </a:t>
            </a:r>
            <a:r>
              <a:rPr lang="tr-TR" sz="2000" dirty="0"/>
              <a:t>bir çoktan seçmeli maddede; madde kavrama ve üstü bilişsel bilgileri yoklamaya yöneliktir anahtar yanıt dışındaki seçeneklerin bilinmeyeni ve az bileni yeterince çekmesine bağlıdır. </a:t>
            </a:r>
          </a:p>
          <a:p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87975" y="1633728"/>
            <a:ext cx="5762625" cy="338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3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Ana Hatlarıyla Test Geliştirme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tr-TR" altLang="tr-TR" sz="2800" b="1" dirty="0"/>
              <a:t>Amaç belirleme:</a:t>
            </a:r>
            <a:r>
              <a:rPr lang="tr-TR" altLang="tr-TR" sz="2800" dirty="0"/>
              <a:t> Testin hangi amaca hizmet etmek için hazırlanacağının belirlenmesi</a:t>
            </a:r>
            <a:endParaRPr lang="tr-TR" altLang="tr-TR" sz="2800" b="1" dirty="0"/>
          </a:p>
          <a:p>
            <a:pPr lvl="1" eaLnBrk="1" hangingPunct="1"/>
            <a:r>
              <a:rPr lang="tr-TR" altLang="tr-TR" sz="2800" b="1" dirty="0"/>
              <a:t>Kapsam belirleme:</a:t>
            </a:r>
            <a:r>
              <a:rPr lang="tr-TR" altLang="tr-TR" sz="2800" dirty="0"/>
              <a:t> Testte kapsanacak konu boyutlarının ve düşünme süreçlerinin tanımlanması</a:t>
            </a:r>
            <a:endParaRPr lang="tr-TR" altLang="tr-TR" sz="2800" b="1" dirty="0"/>
          </a:p>
          <a:p>
            <a:pPr lvl="1" eaLnBrk="1" hangingPunct="1"/>
            <a:r>
              <a:rPr lang="tr-TR" altLang="tr-TR" sz="2800" b="1" dirty="0"/>
              <a:t>Soruların hazırlanması: </a:t>
            </a:r>
            <a:r>
              <a:rPr lang="tr-TR" altLang="tr-TR" sz="2800" dirty="0"/>
              <a:t>Soruların soru yazma tekniklerine uygun bir şekilde hazırlanması</a:t>
            </a:r>
          </a:p>
          <a:p>
            <a:pPr lvl="1" eaLnBrk="1" hangingPunct="1"/>
            <a:r>
              <a:rPr lang="tr-TR" altLang="tr-TR" sz="2800" b="1" dirty="0"/>
              <a:t>Uygulama:</a:t>
            </a:r>
            <a:r>
              <a:rPr lang="tr-TR" altLang="tr-TR" sz="2800" dirty="0"/>
              <a:t> Testin oluşturularak, uygulanması</a:t>
            </a:r>
            <a:endParaRPr lang="tr-TR" altLang="tr-TR" sz="2800" b="1" dirty="0"/>
          </a:p>
          <a:p>
            <a:pPr lvl="1" eaLnBrk="1" hangingPunct="1"/>
            <a:r>
              <a:rPr lang="tr-TR" altLang="tr-TR" sz="2800" b="1" dirty="0"/>
              <a:t>Değerlendirme:</a:t>
            </a:r>
            <a:r>
              <a:rPr lang="tr-TR" altLang="tr-TR" sz="2800" dirty="0"/>
              <a:t> Sonuçlardan yola çıkarak, öğrenci gelişimine yönelik saptamalarda bulunulması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693965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Dikkat Edilmesi Gereken Noktalar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Madde kökü seçenekler okunmadan önce problemi açıkça ifade edebilmeli </a:t>
            </a:r>
          </a:p>
          <a:p>
            <a:r>
              <a:rPr lang="tr-TR" dirty="0" smtClean="0"/>
              <a:t>Seçeneklerde tekrarlanan ifadeler kullanılmamalı </a:t>
            </a:r>
          </a:p>
          <a:p>
            <a:r>
              <a:rPr lang="tr-TR" dirty="0"/>
              <a:t>G</a:t>
            </a:r>
            <a:r>
              <a:rPr lang="tr-TR" dirty="0" smtClean="0"/>
              <a:t>ereksiz görsel veya metin kullanımından kaçınılmalı </a:t>
            </a:r>
          </a:p>
          <a:p>
            <a:r>
              <a:rPr lang="tr-TR" dirty="0" smtClean="0"/>
              <a:t>Çok gerekmedikçe olumsuz ifade kullanımından kaçınılmalı, eğer kullanılacaksa altı çizilmeli </a:t>
            </a:r>
          </a:p>
          <a:p>
            <a:r>
              <a:rPr lang="tr-TR" dirty="0" smtClean="0"/>
              <a:t>Çeldiriciler mantıklı yanlış yanıtlar olmalı. Bilimsel hata içermemeli mantıklı makul ve madde kökü ile ilgili olmalı (öğrencilerin yapabileceği olası hatalar düşünülebilir) </a:t>
            </a:r>
          </a:p>
          <a:p>
            <a:r>
              <a:rPr lang="tr-TR" dirty="0" smtClean="0"/>
              <a:t>Seçenek uzunlukları dengeli olmalı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078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Dikkat Edilmesi Gereken Noktalar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Madde kökünde doğru yanıta ip ucu olabilecek ifadelerden </a:t>
            </a:r>
            <a:r>
              <a:rPr lang="tr-TR" dirty="0" smtClean="0"/>
              <a:t>kaçınılmalı (dilbilgisine ilişkin tutarsızlıklar, gereksiz ipuçları </a:t>
            </a:r>
            <a:r>
              <a:rPr lang="tr-TR" dirty="0" err="1" smtClean="0"/>
              <a:t>vb</a:t>
            </a:r>
            <a:r>
              <a:rPr lang="tr-TR" dirty="0" smtClean="0"/>
              <a:t>) </a:t>
            </a:r>
          </a:p>
          <a:p>
            <a:r>
              <a:rPr lang="tr-TR" dirty="0" smtClean="0"/>
              <a:t>Yukarıdakilerin hiçbiri / hepsi ifadelerinin kullanımından  mümkün olduğunca kaçınılmalı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669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 smtClean="0"/>
              <a:t>Üstün Yönler </a:t>
            </a:r>
          </a:p>
          <a:p>
            <a:r>
              <a:rPr lang="tr-TR" dirty="0" smtClean="0"/>
              <a:t>Kapsam geçerliği </a:t>
            </a:r>
          </a:p>
          <a:p>
            <a:r>
              <a:rPr lang="tr-TR" dirty="0" smtClean="0"/>
              <a:t>Objektif ve hızlı puanlama (teknolojik imkanlar) </a:t>
            </a:r>
          </a:p>
          <a:p>
            <a:pPr marL="0" indent="0">
              <a:buNone/>
            </a:pPr>
            <a:r>
              <a:rPr lang="tr-TR" u="sng" dirty="0" smtClean="0"/>
              <a:t>Sınırlı Yönler </a:t>
            </a:r>
          </a:p>
          <a:p>
            <a:r>
              <a:rPr lang="tr-TR" dirty="0" smtClean="0"/>
              <a:t>Hazırlaması uzmanlık gerektirir (özellikle üst düzey bilişsel düzey soruları için) </a:t>
            </a:r>
          </a:p>
          <a:p>
            <a:r>
              <a:rPr lang="tr-TR" dirty="0" smtClean="0"/>
              <a:t>Yazma becerisi yaratıcılık gibi durumların ölçülüp değerlendirilmesi mümkün değildir </a:t>
            </a:r>
          </a:p>
          <a:p>
            <a:r>
              <a:rPr lang="tr-TR" dirty="0" smtClean="0"/>
              <a:t>Şans başarısı içermektedir </a:t>
            </a:r>
          </a:p>
          <a:p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91730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4114" y="2852739"/>
            <a:ext cx="7693025" cy="37242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b="1" smtClean="0"/>
              <a:t>MADDE GELİŞTİRMEDE GÖZÖNÜNDE BULUNDURULMASI GEREKEN GENEL ÖZELLİKLER NELERDİR?</a:t>
            </a:r>
          </a:p>
        </p:txBody>
      </p:sp>
    </p:spTree>
    <p:extLst>
      <p:ext uri="{BB962C8B-B14F-4D97-AF65-F5344CB8AC3E}">
        <p14:creationId xmlns:p14="http://schemas.microsoft.com/office/powerpoint/2010/main" val="105129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63750" y="2276475"/>
            <a:ext cx="8229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tr-TR" b="1" dirty="0" smtClean="0">
                <a:cs typeface="Arial" panose="020B0604020202020204" pitchFamily="34" charset="0"/>
              </a:rPr>
              <a:t>DİL (ANLATIM) DENETİMİ</a:t>
            </a:r>
            <a:endParaRPr lang="en-US" altLang="tr-TR" dirty="0" smtClean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 smtClean="0">
                <a:cs typeface="Arial" panose="020B0604020202020204" pitchFamily="34" charset="0"/>
              </a:rPr>
              <a:t>Türk</a:t>
            </a:r>
            <a:r>
              <a:rPr lang="tr-TR" altLang="tr-TR" sz="2500" dirty="0">
                <a:cs typeface="Arial" panose="020B0604020202020204" pitchFamily="34" charset="0"/>
              </a:rPr>
              <a:t>ç</a:t>
            </a:r>
            <a:r>
              <a:rPr lang="en-US" altLang="tr-TR" sz="2500" dirty="0" smtClean="0">
                <a:cs typeface="Arial" panose="020B0604020202020204" pitchFamily="34" charset="0"/>
              </a:rPr>
              <a:t>e </a:t>
            </a:r>
            <a:r>
              <a:rPr lang="en-US" altLang="tr-TR" sz="2500" dirty="0" err="1">
                <a:cs typeface="Arial" panose="020B0604020202020204" pitchFamily="34" charset="0"/>
              </a:rPr>
              <a:t>yazım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kurallarına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uygun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biçimde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yazılmalıdır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olabildiğince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yalın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doğrudan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anlatıma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sahip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	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Sorudaki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anlatım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biçimi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ilgili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yaş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sınıf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düzeyine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uygun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Sorudaki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anlatım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biçimi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açık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seçik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sınırlı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Sorular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önceden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ifade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yazım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denetiminden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geçmiş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en-US" altLang="tr-TR" sz="2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5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tr-TR" altLang="tr-TR" sz="3200"/>
              <a:t>SORULARIN HAZIRLANMASI</a:t>
            </a:r>
            <a:r>
              <a:rPr lang="en-US" altLang="tr-TR" smtClean="0"/>
              <a:t> </a:t>
            </a: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z="3200"/>
              <a:t>Teknik Özellikler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164904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05001" y="2209800"/>
            <a:ext cx="8302625" cy="3505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b="1" dirty="0" smtClean="0"/>
              <a:t>	    </a:t>
            </a:r>
            <a:r>
              <a:rPr lang="en-US" altLang="tr-TR" b="1" dirty="0" smtClean="0">
                <a:cs typeface="Arial" panose="020B0604020202020204" pitchFamily="34" charset="0"/>
              </a:rPr>
              <a:t>BİLİMSEL DOĞRULUK</a:t>
            </a:r>
            <a:endParaRPr lang="tr-TR" altLang="tr-TR" b="1" dirty="0" smtClean="0"/>
          </a:p>
          <a:p>
            <a:pPr lvl="1" eaLnBrk="1" hangingPunct="1"/>
            <a:r>
              <a:rPr lang="en-US" altLang="tr-TR" sz="2500" dirty="0" err="1">
                <a:cs typeface="Arial" panose="020B0604020202020204" pitchFamily="34" charset="0"/>
              </a:rPr>
              <a:t>Soruda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ilgili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alandaki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gelişmelere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uygun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doğru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bilgiler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verilmelidir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/>
            <a:r>
              <a:rPr lang="en-US" altLang="tr-TR" sz="2500" dirty="0" err="1">
                <a:cs typeface="Arial" panose="020B0604020202020204" pitchFamily="34" charset="0"/>
              </a:rPr>
              <a:t>Sorudaki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bilgiler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diğer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alandaki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bilimsel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gelişmelerle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çelişmemelidir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/>
            <a:r>
              <a:rPr lang="tr-TR" altLang="tr-TR" sz="2500" dirty="0">
                <a:cs typeface="Arial" panose="020B0604020202020204" pitchFamily="34" charset="0"/>
              </a:rPr>
              <a:t>Soru açıkça, belirgin ve yanıtlanabilir bir soru olmalıdır.</a:t>
            </a:r>
            <a:r>
              <a:rPr lang="tr-TR" altLang="tr-TR" sz="2500" dirty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tr-TR" altLang="tr-TR" sz="3200"/>
              <a:t>SORULARIN HAZIRLANMASI</a:t>
            </a:r>
            <a:r>
              <a:rPr lang="en-US" altLang="tr-TR" smtClean="0"/>
              <a:t> </a:t>
            </a: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z="3200"/>
              <a:t>Teknik Özellikler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200463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7400" y="1690688"/>
            <a:ext cx="8610600" cy="49958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/>
              <a:t> 	    </a:t>
            </a:r>
            <a:r>
              <a:rPr lang="en-US" altLang="tr-TR" b="1" dirty="0" smtClean="0">
                <a:cs typeface="Arial" panose="020B0604020202020204" pitchFamily="34" charset="0"/>
              </a:rPr>
              <a:t>SORU YAZMA TEKNİĞİ</a:t>
            </a:r>
            <a:endParaRPr lang="en-US" altLang="tr-TR" b="1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	   </a:t>
            </a:r>
            <a:r>
              <a:rPr lang="en-US" altLang="tr-TR" b="1" dirty="0" smtClean="0">
                <a:cs typeface="Arial" panose="020B0604020202020204" pitchFamily="34" charset="0"/>
              </a:rPr>
              <a:t>SORUNUN TÜMÜYLE İLGİLİ OLARAK</a:t>
            </a:r>
            <a:r>
              <a:rPr lang="tr-TR" altLang="tr-TR" b="1" dirty="0" smtClean="0"/>
              <a:t>-1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Soruyla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yoklanan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davranış</a:t>
            </a:r>
            <a:r>
              <a:rPr lang="en-US" altLang="tr-TR" sz="2500" dirty="0">
                <a:cs typeface="Arial" panose="020B0604020202020204" pitchFamily="34" charset="0"/>
              </a:rPr>
              <a:t>, hem </a:t>
            </a:r>
            <a:r>
              <a:rPr lang="en-US" altLang="tr-TR" sz="2500" dirty="0" err="1">
                <a:cs typeface="Arial" panose="020B0604020202020204" pitchFamily="34" charset="0"/>
              </a:rPr>
              <a:t>ünitede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kazandırılan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önemli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bir</a:t>
            </a:r>
            <a:r>
              <a:rPr lang="en-US" altLang="tr-TR" sz="2500" dirty="0">
                <a:cs typeface="Arial" panose="020B0604020202020204" pitchFamily="34" charset="0"/>
              </a:rPr>
              <a:t>  </a:t>
            </a:r>
            <a:r>
              <a:rPr lang="en-US" altLang="tr-TR" sz="2500" dirty="0" err="1">
                <a:cs typeface="Arial" panose="020B0604020202020204" pitchFamily="34" charset="0"/>
              </a:rPr>
              <a:t>davranışı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yoklamalı</a:t>
            </a:r>
            <a:r>
              <a:rPr lang="en-US" altLang="tr-TR" sz="2500" dirty="0">
                <a:cs typeface="Arial" panose="020B0604020202020204" pitchFamily="34" charset="0"/>
              </a:rPr>
              <a:t> hem de </a:t>
            </a:r>
            <a:r>
              <a:rPr lang="en-US" altLang="tr-TR" sz="2500" dirty="0" err="1">
                <a:cs typeface="Arial" panose="020B0604020202020204" pitchFamily="34" charset="0"/>
              </a:rPr>
              <a:t>ders</a:t>
            </a:r>
            <a:r>
              <a:rPr lang="en-US" altLang="tr-TR" sz="2500" dirty="0">
                <a:cs typeface="Arial" panose="020B0604020202020204" pitchFamily="34" charset="0"/>
              </a:rPr>
              <a:t> (</a:t>
            </a:r>
            <a:r>
              <a:rPr lang="en-US" altLang="tr-TR" sz="2500" dirty="0" err="1">
                <a:cs typeface="Arial" panose="020B0604020202020204" pitchFamily="34" charset="0"/>
              </a:rPr>
              <a:t>ünite</a:t>
            </a:r>
            <a:r>
              <a:rPr lang="en-US" altLang="tr-TR" sz="2500" dirty="0">
                <a:cs typeface="Arial" panose="020B0604020202020204" pitchFamily="34" charset="0"/>
              </a:rPr>
              <a:t>) </a:t>
            </a:r>
            <a:r>
              <a:rPr lang="en-US" altLang="tr-TR" sz="2500" dirty="0" err="1">
                <a:cs typeface="Arial" panose="020B0604020202020204" pitchFamily="34" charset="0"/>
              </a:rPr>
              <a:t>kapsamının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temsilcisi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Soruda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yoklanan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davranış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başka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davranışlara</a:t>
            </a:r>
            <a:r>
              <a:rPr lang="en-US" altLang="tr-TR" sz="2500" dirty="0">
                <a:cs typeface="Arial" panose="020B0604020202020204" pitchFamily="34" charset="0"/>
              </a:rPr>
              <a:t> (</a:t>
            </a:r>
            <a:r>
              <a:rPr lang="en-US" altLang="tr-TR" sz="2500" dirty="0" err="1">
                <a:cs typeface="Arial" panose="020B0604020202020204" pitchFamily="34" charset="0"/>
              </a:rPr>
              <a:t>özelliklere</a:t>
            </a:r>
            <a:r>
              <a:rPr lang="en-US" altLang="tr-TR" sz="2500" dirty="0">
                <a:cs typeface="Arial" panose="020B0604020202020204" pitchFamily="34" charset="0"/>
              </a:rPr>
              <a:t>) </a:t>
            </a:r>
            <a:r>
              <a:rPr lang="en-US" altLang="tr-TR" sz="2500" dirty="0" err="1">
                <a:cs typeface="Arial" panose="020B0604020202020204" pitchFamily="34" charset="0"/>
              </a:rPr>
              <a:t>karıştırılmadan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ölçülebilir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Sorunun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yanıtlanma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kolaylığı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yoklanan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davranışın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öğrenilme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derecesine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uygun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sz="20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tr-TR" altLang="tr-TR" sz="3200"/>
              <a:t>SORULARIN HAZIRLANMASI</a:t>
            </a:r>
            <a:r>
              <a:rPr lang="en-US" altLang="tr-TR" smtClean="0"/>
              <a:t> </a:t>
            </a: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z="3200"/>
              <a:t>Teknik Özellikler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107188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90688"/>
            <a:ext cx="8686800" cy="4927601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b="1" dirty="0" smtClean="0">
                <a:solidFill>
                  <a:srgbClr val="000000"/>
                </a:solidFill>
              </a:rPr>
              <a:t>	   </a:t>
            </a:r>
            <a:r>
              <a:rPr lang="en-US" altLang="tr-TR" b="1" dirty="0" smtClean="0">
                <a:cs typeface="Arial" panose="020B0604020202020204" pitchFamily="34" charset="0"/>
              </a:rPr>
              <a:t>SORU YAZMA TEKNİĞİ</a:t>
            </a:r>
            <a:endParaRPr lang="en-US" altLang="tr-TR" dirty="0" smtClean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b="1" dirty="0" smtClean="0"/>
              <a:t>	   </a:t>
            </a:r>
            <a:r>
              <a:rPr lang="en-US" altLang="tr-TR" b="1" dirty="0" smtClean="0">
                <a:cs typeface="Arial" panose="020B0604020202020204" pitchFamily="34" charset="0"/>
              </a:rPr>
              <a:t>SORUNUN TÜMÜYLE İLGİLİ OLARAK</a:t>
            </a:r>
            <a:r>
              <a:rPr lang="tr-TR" altLang="tr-TR" b="1" dirty="0" smtClean="0"/>
              <a:t>-2</a:t>
            </a:r>
            <a:endParaRPr lang="tr-TR" altLang="tr-TR" dirty="0" smtClean="0"/>
          </a:p>
          <a:p>
            <a:pPr lvl="1" eaLnBrk="1" hangingPunct="1"/>
            <a:r>
              <a:rPr lang="en-US" altLang="tr-TR" sz="2500" dirty="0" err="1">
                <a:cs typeface="Arial" panose="020B0604020202020204" pitchFamily="34" charset="0"/>
              </a:rPr>
              <a:t>Soru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yanıtlayıcının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tanıdığı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kaynaktan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aynen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alınmayıp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başka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biçimde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ifade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edilmiş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/>
            <a:r>
              <a:rPr lang="en-US" altLang="tr-TR" sz="2500" dirty="0" err="1">
                <a:cs typeface="Arial" panose="020B0604020202020204" pitchFamily="34" charset="0"/>
              </a:rPr>
              <a:t>Soruda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gerekli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bilgiler</a:t>
            </a:r>
            <a:r>
              <a:rPr lang="en-US" altLang="tr-TR" sz="2500" dirty="0">
                <a:cs typeface="Arial" panose="020B0604020202020204" pitchFamily="34" charset="0"/>
              </a:rPr>
              <a:t> tam </a:t>
            </a:r>
            <a:r>
              <a:rPr lang="en-US" altLang="tr-TR" sz="2500" dirty="0" err="1">
                <a:cs typeface="Arial" panose="020B0604020202020204" pitchFamily="34" charset="0"/>
              </a:rPr>
              <a:t>olarak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verilmiş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gereksiz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bilgilerden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kaçınılmış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/>
            <a:r>
              <a:rPr lang="tr-TR" altLang="tr-TR" sz="2500" dirty="0">
                <a:cs typeface="Arial" panose="020B0604020202020204" pitchFamily="34" charset="0"/>
              </a:rPr>
              <a:t>Sorunun okuma düzeyi (güçlüğü), ilgili yaş düzeyine uygun olmalıdır.</a:t>
            </a:r>
            <a:r>
              <a:rPr lang="tr-TR" altLang="tr-TR" sz="2500" dirty="0"/>
              <a:t> </a:t>
            </a:r>
          </a:p>
          <a:p>
            <a:pPr eaLnBrk="1" hangingPunct="1"/>
            <a:endParaRPr lang="tr-TR" altLang="tr-TR" sz="25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tr-TR" altLang="tr-TR" sz="3200"/>
              <a:t>SORULARIN HAZIRLANMASI</a:t>
            </a:r>
            <a:r>
              <a:rPr lang="en-US" altLang="tr-TR" smtClean="0"/>
              <a:t> </a:t>
            </a: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z="3200"/>
              <a:t>Teknik Özellikler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3075178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92313" y="1690689"/>
            <a:ext cx="8305800" cy="500062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/>
              <a:t>       </a:t>
            </a:r>
            <a:r>
              <a:rPr lang="en-US" altLang="tr-TR" b="1" dirty="0" smtClean="0">
                <a:cs typeface="Arial" panose="020B0604020202020204" pitchFamily="34" charset="0"/>
              </a:rPr>
              <a:t>SORU YAZMA TEKNİĞİ</a:t>
            </a:r>
            <a:endParaRPr lang="tr-TR" altLang="tr-TR" b="1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altLang="tr-TR" sz="2800" b="1" dirty="0"/>
              <a:t>  </a:t>
            </a:r>
            <a:r>
              <a:rPr lang="en-US" altLang="tr-TR" sz="2800" b="1" dirty="0">
                <a:cs typeface="Arial" panose="020B0604020202020204" pitchFamily="34" charset="0"/>
              </a:rPr>
              <a:t>DOĞRU YANITLA İLGİLİ OLARAK</a:t>
            </a:r>
            <a:endParaRPr lang="tr-TR" altLang="tr-TR" sz="28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Soruda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yoklanan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davranışa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ilişkin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</a:t>
            </a:r>
            <a:r>
              <a:rPr lang="en-US" altLang="tr-TR" sz="2500" dirty="0">
                <a:cs typeface="Arial" panose="020B0604020202020204" pitchFamily="34" charset="0"/>
              </a:rPr>
              <a:t> (</a:t>
            </a:r>
            <a:r>
              <a:rPr lang="en-US" altLang="tr-TR" sz="2500" dirty="0" err="1">
                <a:cs typeface="Arial" panose="020B0604020202020204" pitchFamily="34" charset="0"/>
              </a:rPr>
              <a:t>ya</a:t>
            </a:r>
            <a:r>
              <a:rPr lang="en-US" altLang="tr-TR" sz="2500" dirty="0">
                <a:cs typeface="Arial" panose="020B0604020202020204" pitchFamily="34" charset="0"/>
              </a:rPr>
              <a:t> da </a:t>
            </a:r>
            <a:r>
              <a:rPr lang="en-US" altLang="tr-TR" sz="2500" dirty="0" err="1">
                <a:cs typeface="Arial" panose="020B0604020202020204" pitchFamily="34" charset="0"/>
              </a:rPr>
              <a:t>olası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yanıtlar</a:t>
            </a:r>
            <a:r>
              <a:rPr lang="en-US" altLang="tr-TR" sz="2500" dirty="0">
                <a:cs typeface="Arial" panose="020B0604020202020204" pitchFamily="34" charset="0"/>
              </a:rPr>
              <a:t>), </a:t>
            </a:r>
            <a:r>
              <a:rPr lang="en-US" altLang="tr-TR" sz="2500" dirty="0" err="1">
                <a:cs typeface="Arial" panose="020B0604020202020204" pitchFamily="34" charset="0"/>
              </a:rPr>
              <a:t>ölçülebilir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gözlenebilir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Doğru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yanıtı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bulma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kolaylığı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istenen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düzeye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uygun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Sorunun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yanıtlanabilmesi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için</a:t>
            </a:r>
            <a:r>
              <a:rPr lang="en-US" altLang="tr-TR" sz="2500" dirty="0">
                <a:cs typeface="Arial" panose="020B0604020202020204" pitchFamily="34" charset="0"/>
              </a:rPr>
              <a:t>, </a:t>
            </a:r>
            <a:r>
              <a:rPr lang="en-US" altLang="tr-TR" sz="2500" dirty="0" err="1">
                <a:cs typeface="Arial" panose="020B0604020202020204" pitchFamily="34" charset="0"/>
              </a:rPr>
              <a:t>öğrencinin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elinde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gerekli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veriler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ve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bilgi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birikimi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olmalıdır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tr-TR" altLang="tr-TR" sz="2500" dirty="0"/>
          </a:p>
          <a:p>
            <a:pPr lvl="1" eaLnBrk="1" hangingPunct="1">
              <a:lnSpc>
                <a:spcPct val="90000"/>
              </a:lnSpc>
            </a:pPr>
            <a:r>
              <a:rPr lang="en-US" altLang="tr-TR" sz="2500" dirty="0" err="1">
                <a:cs typeface="Arial" panose="020B0604020202020204" pitchFamily="34" charset="0"/>
              </a:rPr>
              <a:t>Sorular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birbirlerinden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bağımsız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olarak</a:t>
            </a:r>
            <a:r>
              <a:rPr lang="en-US" altLang="tr-TR" sz="2500" dirty="0">
                <a:cs typeface="Arial" panose="020B0604020202020204" pitchFamily="34" charset="0"/>
              </a:rPr>
              <a:t> </a:t>
            </a:r>
            <a:r>
              <a:rPr lang="en-US" altLang="tr-TR" sz="2500" dirty="0" err="1">
                <a:cs typeface="Arial" panose="020B0604020202020204" pitchFamily="34" charset="0"/>
              </a:rPr>
              <a:t>yanıtlanabilmelidir</a:t>
            </a:r>
            <a:r>
              <a:rPr lang="en-US" altLang="tr-TR" sz="2500" dirty="0">
                <a:cs typeface="Arial" panose="020B0604020202020204" pitchFamily="34" charset="0"/>
              </a:rPr>
              <a:t>.</a:t>
            </a:r>
            <a:endParaRPr lang="en-US" altLang="tr-TR" sz="2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5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tr-TR" altLang="tr-TR" sz="3200"/>
              <a:t>SORULARIN HAZIRLANMASI</a:t>
            </a:r>
            <a:r>
              <a:rPr lang="en-US" altLang="tr-TR" smtClean="0"/>
              <a:t> </a:t>
            </a: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z="3200"/>
              <a:t>Teknik Özellikler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2500165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0979145"/>
              </p:ext>
            </p:extLst>
          </p:nvPr>
        </p:nvGraphicFramePr>
        <p:xfrm>
          <a:off x="838200" y="487680"/>
          <a:ext cx="10515600" cy="5689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44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944</Words>
  <Application>Microsoft Office PowerPoint</Application>
  <PresentationFormat>Geniş ekran</PresentationFormat>
  <Paragraphs>151</Paragraphs>
  <Slides>22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0" baseType="lpstr">
      <vt:lpstr>SimSun</vt:lpstr>
      <vt:lpstr>Arial</vt:lpstr>
      <vt:lpstr>Calibri</vt:lpstr>
      <vt:lpstr>Calibri Light</vt:lpstr>
      <vt:lpstr>Gabriola</vt:lpstr>
      <vt:lpstr>Times New Roman</vt:lpstr>
      <vt:lpstr>Wingdings</vt:lpstr>
      <vt:lpstr>Office Teması</vt:lpstr>
      <vt:lpstr>EĞİTİMDE ÖLÇME VE DEĞERLENDİRME</vt:lpstr>
      <vt:lpstr>Ana Hatlarıyla Test Geliştirme</vt:lpstr>
      <vt:lpstr>PowerPoint Sunusu</vt:lpstr>
      <vt:lpstr>SORULARIN HAZIRLANMASI  Teknik Özellikler</vt:lpstr>
      <vt:lpstr>SORULARIN HAZIRLANMASI  Teknik Özellikler</vt:lpstr>
      <vt:lpstr>SORULARIN HAZIRLANMASI  Teknik Özellikler</vt:lpstr>
      <vt:lpstr>SORULARIN HAZIRLANMASI  Teknik Özellikler</vt:lpstr>
      <vt:lpstr>SORULARIN HAZIRLANMASI  Teknik Özellikler</vt:lpstr>
      <vt:lpstr>PowerPoint Sunusu</vt:lpstr>
      <vt:lpstr>Seçme Gerektiren Maddeler </vt:lpstr>
      <vt:lpstr>Dikkat Edilmesi Gereken Noktalar </vt:lpstr>
      <vt:lpstr>Üstün ve Sınırlı Yönler </vt:lpstr>
      <vt:lpstr>Üstün ve Sınırlı Yönler </vt:lpstr>
      <vt:lpstr>Üstün ve Sınırlı Yönler </vt:lpstr>
      <vt:lpstr>Eşleştirmeli Maddeler </vt:lpstr>
      <vt:lpstr>Dikkat Edilmesi Gereken Noktalar </vt:lpstr>
      <vt:lpstr>Üstün ve Sınırlı Yönler </vt:lpstr>
      <vt:lpstr>Üstün ve Sınırlı Yönler </vt:lpstr>
      <vt:lpstr>Çoktan Seçmeli Maddeler </vt:lpstr>
      <vt:lpstr>Dikkat Edilmesi Gereken Noktalar </vt:lpstr>
      <vt:lpstr>Dikkat Edilmesi Gereken Noktalar </vt:lpstr>
      <vt:lpstr>Üstün ve Sınırlı Yönler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25</cp:revision>
  <dcterms:created xsi:type="dcterms:W3CDTF">2019-04-16T13:37:39Z</dcterms:created>
  <dcterms:modified xsi:type="dcterms:W3CDTF">2020-03-04T09:23:05Z</dcterms:modified>
</cp:coreProperties>
</file>